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83" r:id="rId3"/>
    <p:sldMasterId id="2147483707" r:id="rId4"/>
    <p:sldMasterId id="2147483719" r:id="rId5"/>
  </p:sldMasterIdLst>
  <p:sldIdLst>
    <p:sldId id="319" r:id="rId6"/>
    <p:sldId id="389" r:id="rId7"/>
    <p:sldId id="383" r:id="rId8"/>
    <p:sldId id="384" r:id="rId9"/>
    <p:sldId id="385" r:id="rId10"/>
    <p:sldId id="386" r:id="rId11"/>
    <p:sldId id="387" r:id="rId12"/>
    <p:sldId id="334" r:id="rId13"/>
    <p:sldId id="335" r:id="rId14"/>
    <p:sldId id="349" r:id="rId15"/>
    <p:sldId id="313" r:id="rId16"/>
    <p:sldId id="338" r:id="rId17"/>
    <p:sldId id="340" r:id="rId18"/>
    <p:sldId id="336" r:id="rId19"/>
    <p:sldId id="341" r:id="rId20"/>
    <p:sldId id="342" r:id="rId21"/>
    <p:sldId id="388" r:id="rId22"/>
    <p:sldId id="346" r:id="rId23"/>
    <p:sldId id="347" r:id="rId24"/>
    <p:sldId id="345" r:id="rId25"/>
    <p:sldId id="348" r:id="rId26"/>
    <p:sldId id="358" r:id="rId27"/>
    <p:sldId id="361" r:id="rId28"/>
    <p:sldId id="366" r:id="rId29"/>
    <p:sldId id="364" r:id="rId30"/>
    <p:sldId id="365" r:id="rId31"/>
    <p:sldId id="362" r:id="rId32"/>
    <p:sldId id="368" r:id="rId33"/>
    <p:sldId id="370" r:id="rId34"/>
    <p:sldId id="372" r:id="rId35"/>
    <p:sldId id="373" r:id="rId36"/>
    <p:sldId id="377" r:id="rId37"/>
    <p:sldId id="379" r:id="rId38"/>
    <p:sldId id="380" r:id="rId39"/>
  </p:sldIdLst>
  <p:sldSz cx="9144000" cy="6858000" type="screen4x3"/>
  <p:notesSz cx="6858000" cy="9144000"/>
  <p:defaultTextStyle>
    <a:defPPr>
      <a:defRPr lang="ar-SA"/>
    </a:defPPr>
    <a:lvl1pPr algn="l" rtl="0" eaLnBrk="0" fontAlgn="base" hangingPunct="0">
      <a:spcBef>
        <a:spcPct val="0"/>
      </a:spcBef>
      <a:spcAft>
        <a:spcPct val="0"/>
      </a:spcAft>
      <a:defRPr kern="1200">
        <a:solidFill>
          <a:schemeClr val="tx1"/>
        </a:solidFill>
        <a:latin typeface="Arial" panose="020B0604020202020204" pitchFamily="34" charset="0"/>
        <a:ea typeface="Thulth"/>
        <a:cs typeface="Thulth"/>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Thulth"/>
        <a:cs typeface="Thulth"/>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Thulth"/>
        <a:cs typeface="Thulth"/>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Thulth"/>
        <a:cs typeface="Thulth"/>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Thulth"/>
        <a:cs typeface="Thulth"/>
      </a:defRPr>
    </a:lvl5pPr>
    <a:lvl6pPr marL="2286000" algn="l" defTabSz="914400" rtl="0" eaLnBrk="1" latinLnBrk="0" hangingPunct="1">
      <a:defRPr kern="1200">
        <a:solidFill>
          <a:schemeClr val="tx1"/>
        </a:solidFill>
        <a:latin typeface="Arial" panose="020B0604020202020204" pitchFamily="34" charset="0"/>
        <a:ea typeface="Thulth"/>
        <a:cs typeface="Thulth"/>
      </a:defRPr>
    </a:lvl6pPr>
    <a:lvl7pPr marL="2743200" algn="l" defTabSz="914400" rtl="0" eaLnBrk="1" latinLnBrk="0" hangingPunct="1">
      <a:defRPr kern="1200">
        <a:solidFill>
          <a:schemeClr val="tx1"/>
        </a:solidFill>
        <a:latin typeface="Arial" panose="020B0604020202020204" pitchFamily="34" charset="0"/>
        <a:ea typeface="Thulth"/>
        <a:cs typeface="Thulth"/>
      </a:defRPr>
    </a:lvl7pPr>
    <a:lvl8pPr marL="3200400" algn="l" defTabSz="914400" rtl="0" eaLnBrk="1" latinLnBrk="0" hangingPunct="1">
      <a:defRPr kern="1200">
        <a:solidFill>
          <a:schemeClr val="tx1"/>
        </a:solidFill>
        <a:latin typeface="Arial" panose="020B0604020202020204" pitchFamily="34" charset="0"/>
        <a:ea typeface="Thulth"/>
        <a:cs typeface="Thulth"/>
      </a:defRPr>
    </a:lvl8pPr>
    <a:lvl9pPr marL="3657600" algn="l" defTabSz="914400" rtl="0" eaLnBrk="1" latinLnBrk="0" hangingPunct="1">
      <a:defRPr kern="1200">
        <a:solidFill>
          <a:schemeClr val="tx1"/>
        </a:solidFill>
        <a:latin typeface="Arial" panose="020B0604020202020204" pitchFamily="34" charset="0"/>
        <a:ea typeface="Thulth"/>
        <a:cs typeface="Thulth"/>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660066"/>
    <a:srgbClr val="E6DAE0"/>
    <a:srgbClr val="D0C0AC"/>
    <a:srgbClr val="E7DFD5"/>
    <a:srgbClr val="660033"/>
    <a:srgbClr val="000066"/>
    <a:srgbClr val="4927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207" autoAdjust="0"/>
    <p:restoredTop sz="92794" autoAdjust="0"/>
  </p:normalViewPr>
  <p:slideViewPr>
    <p:cSldViewPr>
      <p:cViewPr varScale="1">
        <p:scale>
          <a:sx n="101" d="100"/>
          <a:sy n="101" d="100"/>
        </p:scale>
        <p:origin x="461"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8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4831EF-4608-436E-8925-9BAC2DA8B1FD}"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69984F75-535E-4621-A531-69930C4452F7}">
      <dgm:prSet phldrT="[Text]"/>
      <dgm:spPr/>
      <dgm:t>
        <a:bodyPr/>
        <a:lstStyle/>
        <a:p>
          <a:r>
            <a:rPr lang="ar-EG" b="1" dirty="0">
              <a:solidFill>
                <a:schemeClr val="tx1"/>
              </a:solidFill>
            </a:rPr>
            <a:t>مجئ</a:t>
          </a:r>
          <a:endParaRPr lang="en-US" b="1" dirty="0">
            <a:solidFill>
              <a:schemeClr val="tx1"/>
            </a:solidFill>
          </a:endParaRPr>
        </a:p>
      </dgm:t>
    </dgm:pt>
    <dgm:pt modelId="{AC13B626-486D-400C-BE29-B3A4F07F3A63}" type="parTrans" cxnId="{02F98A0E-1386-4D4B-A464-1A27FC223B32}">
      <dgm:prSet/>
      <dgm:spPr/>
      <dgm:t>
        <a:bodyPr/>
        <a:lstStyle/>
        <a:p>
          <a:endParaRPr lang="en-US"/>
        </a:p>
      </dgm:t>
    </dgm:pt>
    <dgm:pt modelId="{51A90A3E-382A-47FC-B0A4-CE02BB03365D}" type="sibTrans" cxnId="{02F98A0E-1386-4D4B-A464-1A27FC223B32}">
      <dgm:prSet/>
      <dgm:spPr/>
      <dgm:t>
        <a:bodyPr/>
        <a:lstStyle/>
        <a:p>
          <a:endParaRPr lang="en-US"/>
        </a:p>
      </dgm:t>
    </dgm:pt>
    <dgm:pt modelId="{A7EE6146-DC19-45F4-A241-0F7C48C06A6E}">
      <dgm:prSet phldrT="[Text]"/>
      <dgm:spPr/>
      <dgm:t>
        <a:bodyPr/>
        <a:lstStyle/>
        <a:p>
          <a:r>
            <a:rPr lang="ar-EG" b="1" dirty="0">
              <a:solidFill>
                <a:schemeClr val="tx1"/>
              </a:solidFill>
            </a:rPr>
            <a:t>حجى</a:t>
          </a:r>
          <a:endParaRPr lang="en-US" b="1" dirty="0">
            <a:solidFill>
              <a:schemeClr val="tx1"/>
            </a:solidFill>
          </a:endParaRPr>
        </a:p>
      </dgm:t>
    </dgm:pt>
    <dgm:pt modelId="{D0BCBE52-CA72-4A65-9523-FAE4C470308C}" type="parTrans" cxnId="{2853673B-CBA6-4024-9C1E-22CA5B877DB6}">
      <dgm:prSet/>
      <dgm:spPr/>
      <dgm:t>
        <a:bodyPr/>
        <a:lstStyle/>
        <a:p>
          <a:endParaRPr lang="en-US"/>
        </a:p>
      </dgm:t>
    </dgm:pt>
    <dgm:pt modelId="{44A677CE-199C-45B5-A617-C8E64FB34E09}" type="sibTrans" cxnId="{2853673B-CBA6-4024-9C1E-22CA5B877DB6}">
      <dgm:prSet/>
      <dgm:spPr/>
      <dgm:t>
        <a:bodyPr/>
        <a:lstStyle/>
        <a:p>
          <a:endParaRPr lang="en-US"/>
        </a:p>
      </dgm:t>
    </dgm:pt>
    <dgm:pt modelId="{E3D803F6-38F7-4FD3-960A-674B08DE0D3B}">
      <dgm:prSet phldrT="[Text]"/>
      <dgm:spPr/>
      <dgm:t>
        <a:bodyPr/>
        <a:lstStyle/>
        <a:p>
          <a:r>
            <a:rPr lang="ar-EG" b="1" dirty="0">
              <a:solidFill>
                <a:schemeClr val="tx1"/>
              </a:solidFill>
            </a:rPr>
            <a:t>زكريا</a:t>
          </a:r>
          <a:endParaRPr lang="en-US" b="1" dirty="0">
            <a:solidFill>
              <a:schemeClr val="tx1"/>
            </a:solidFill>
          </a:endParaRPr>
        </a:p>
      </dgm:t>
    </dgm:pt>
    <dgm:pt modelId="{1AC88EB8-234D-4B51-9A05-AA33B21951E1}" type="parTrans" cxnId="{BA570E87-1AF1-45E8-9AB4-CBCFDF740011}">
      <dgm:prSet/>
      <dgm:spPr/>
      <dgm:t>
        <a:bodyPr/>
        <a:lstStyle/>
        <a:p>
          <a:endParaRPr lang="en-US"/>
        </a:p>
      </dgm:t>
    </dgm:pt>
    <dgm:pt modelId="{FF8D4EB6-454D-4222-AF7E-140CF963A611}" type="sibTrans" cxnId="{BA570E87-1AF1-45E8-9AB4-CBCFDF740011}">
      <dgm:prSet/>
      <dgm:spPr/>
      <dgm:t>
        <a:bodyPr/>
        <a:lstStyle/>
        <a:p>
          <a:endParaRPr lang="en-US"/>
        </a:p>
      </dgm:t>
    </dgm:pt>
    <dgm:pt modelId="{B9643659-93D5-4E59-8741-7C919612339D}" type="pres">
      <dgm:prSet presAssocID="{EE4831EF-4608-436E-8925-9BAC2DA8B1FD}" presName="diagram" presStyleCnt="0">
        <dgm:presLayoutVars>
          <dgm:chPref val="1"/>
          <dgm:dir val="rev"/>
          <dgm:animOne val="branch"/>
          <dgm:animLvl val="lvl"/>
          <dgm:resizeHandles val="exact"/>
        </dgm:presLayoutVars>
      </dgm:prSet>
      <dgm:spPr/>
      <dgm:t>
        <a:bodyPr/>
        <a:lstStyle/>
        <a:p>
          <a:endParaRPr lang="en-US"/>
        </a:p>
      </dgm:t>
    </dgm:pt>
    <dgm:pt modelId="{57F28D8E-7B49-40DE-8CD1-975A54EBE339}" type="pres">
      <dgm:prSet presAssocID="{69984F75-535E-4621-A531-69930C4452F7}" presName="root1" presStyleCnt="0"/>
      <dgm:spPr/>
    </dgm:pt>
    <dgm:pt modelId="{DA6A356F-C297-4F2F-A8E2-967D6382E454}" type="pres">
      <dgm:prSet presAssocID="{69984F75-535E-4621-A531-69930C4452F7}" presName="LevelOneTextNode" presStyleLbl="node0" presStyleIdx="0" presStyleCnt="1">
        <dgm:presLayoutVars>
          <dgm:chPref val="3"/>
        </dgm:presLayoutVars>
      </dgm:prSet>
      <dgm:spPr/>
      <dgm:t>
        <a:bodyPr/>
        <a:lstStyle/>
        <a:p>
          <a:endParaRPr lang="en-US"/>
        </a:p>
      </dgm:t>
    </dgm:pt>
    <dgm:pt modelId="{174B0FB6-CFFE-49BB-9CD7-512C7E56E4B7}" type="pres">
      <dgm:prSet presAssocID="{69984F75-535E-4621-A531-69930C4452F7}" presName="level2hierChild" presStyleCnt="0"/>
      <dgm:spPr/>
    </dgm:pt>
    <dgm:pt modelId="{87A80100-2435-4C0B-B16B-DBFB7D0F9F62}" type="pres">
      <dgm:prSet presAssocID="{D0BCBE52-CA72-4A65-9523-FAE4C470308C}" presName="conn2-1" presStyleLbl="parChTrans1D2" presStyleIdx="0" presStyleCnt="2"/>
      <dgm:spPr/>
      <dgm:t>
        <a:bodyPr/>
        <a:lstStyle/>
        <a:p>
          <a:endParaRPr lang="en-US"/>
        </a:p>
      </dgm:t>
    </dgm:pt>
    <dgm:pt modelId="{B598FAA4-C73C-4D37-BDC4-272F83C5F753}" type="pres">
      <dgm:prSet presAssocID="{D0BCBE52-CA72-4A65-9523-FAE4C470308C}" presName="connTx" presStyleLbl="parChTrans1D2" presStyleIdx="0" presStyleCnt="2"/>
      <dgm:spPr/>
      <dgm:t>
        <a:bodyPr/>
        <a:lstStyle/>
        <a:p>
          <a:endParaRPr lang="en-US"/>
        </a:p>
      </dgm:t>
    </dgm:pt>
    <dgm:pt modelId="{19660A72-CA2F-482F-87DA-052B92A73A39}" type="pres">
      <dgm:prSet presAssocID="{A7EE6146-DC19-45F4-A241-0F7C48C06A6E}" presName="root2" presStyleCnt="0"/>
      <dgm:spPr/>
    </dgm:pt>
    <dgm:pt modelId="{09B4B8A2-E094-4627-ACBC-466E7EDCD9EF}" type="pres">
      <dgm:prSet presAssocID="{A7EE6146-DC19-45F4-A241-0F7C48C06A6E}" presName="LevelTwoTextNode" presStyleLbl="node2" presStyleIdx="0" presStyleCnt="2">
        <dgm:presLayoutVars>
          <dgm:chPref val="3"/>
        </dgm:presLayoutVars>
      </dgm:prSet>
      <dgm:spPr/>
      <dgm:t>
        <a:bodyPr/>
        <a:lstStyle/>
        <a:p>
          <a:endParaRPr lang="en-US"/>
        </a:p>
      </dgm:t>
    </dgm:pt>
    <dgm:pt modelId="{9D8A823E-64A6-4225-BF67-7A0A2453EE8A}" type="pres">
      <dgm:prSet presAssocID="{A7EE6146-DC19-45F4-A241-0F7C48C06A6E}" presName="level3hierChild" presStyleCnt="0"/>
      <dgm:spPr/>
    </dgm:pt>
    <dgm:pt modelId="{149C9985-B725-4757-913F-3E6CEEDA1015}" type="pres">
      <dgm:prSet presAssocID="{1AC88EB8-234D-4B51-9A05-AA33B21951E1}" presName="conn2-1" presStyleLbl="parChTrans1D2" presStyleIdx="1" presStyleCnt="2"/>
      <dgm:spPr/>
      <dgm:t>
        <a:bodyPr/>
        <a:lstStyle/>
        <a:p>
          <a:endParaRPr lang="en-US"/>
        </a:p>
      </dgm:t>
    </dgm:pt>
    <dgm:pt modelId="{373FCCDD-B379-4A36-9A9F-F5A36CEC45AE}" type="pres">
      <dgm:prSet presAssocID="{1AC88EB8-234D-4B51-9A05-AA33B21951E1}" presName="connTx" presStyleLbl="parChTrans1D2" presStyleIdx="1" presStyleCnt="2"/>
      <dgm:spPr/>
      <dgm:t>
        <a:bodyPr/>
        <a:lstStyle/>
        <a:p>
          <a:endParaRPr lang="en-US"/>
        </a:p>
      </dgm:t>
    </dgm:pt>
    <dgm:pt modelId="{985FF782-7885-46D7-BF49-83F30E907603}" type="pres">
      <dgm:prSet presAssocID="{E3D803F6-38F7-4FD3-960A-674B08DE0D3B}" presName="root2" presStyleCnt="0"/>
      <dgm:spPr/>
    </dgm:pt>
    <dgm:pt modelId="{22C909B7-EB36-4505-B0E7-064602F08653}" type="pres">
      <dgm:prSet presAssocID="{E3D803F6-38F7-4FD3-960A-674B08DE0D3B}" presName="LevelTwoTextNode" presStyleLbl="node2" presStyleIdx="1" presStyleCnt="2">
        <dgm:presLayoutVars>
          <dgm:chPref val="3"/>
        </dgm:presLayoutVars>
      </dgm:prSet>
      <dgm:spPr/>
      <dgm:t>
        <a:bodyPr/>
        <a:lstStyle/>
        <a:p>
          <a:endParaRPr lang="en-US"/>
        </a:p>
      </dgm:t>
    </dgm:pt>
    <dgm:pt modelId="{63FC7024-548E-40A4-A679-8ECCCA5BFE49}" type="pres">
      <dgm:prSet presAssocID="{E3D803F6-38F7-4FD3-960A-674B08DE0D3B}" presName="level3hierChild" presStyleCnt="0"/>
      <dgm:spPr/>
    </dgm:pt>
  </dgm:ptLst>
  <dgm:cxnLst>
    <dgm:cxn modelId="{76EEC860-4866-4E1D-9ECC-145602CC078F}" type="presOf" srcId="{D0BCBE52-CA72-4A65-9523-FAE4C470308C}" destId="{B598FAA4-C73C-4D37-BDC4-272F83C5F753}" srcOrd="1" destOrd="0" presId="urn:microsoft.com/office/officeart/2005/8/layout/hierarchy2"/>
    <dgm:cxn modelId="{61F32D1F-5627-4845-BFAD-7D8BB8FBF642}" type="presOf" srcId="{1AC88EB8-234D-4B51-9A05-AA33B21951E1}" destId="{149C9985-B725-4757-913F-3E6CEEDA1015}" srcOrd="0" destOrd="0" presId="urn:microsoft.com/office/officeart/2005/8/layout/hierarchy2"/>
    <dgm:cxn modelId="{C30EEEE7-CB3F-4D0B-A1B3-C554A08C1B71}" type="presOf" srcId="{69984F75-535E-4621-A531-69930C4452F7}" destId="{DA6A356F-C297-4F2F-A8E2-967D6382E454}" srcOrd="0" destOrd="0" presId="urn:microsoft.com/office/officeart/2005/8/layout/hierarchy2"/>
    <dgm:cxn modelId="{5759AF14-265C-498F-9E3F-A9F7191C5252}" type="presOf" srcId="{1AC88EB8-234D-4B51-9A05-AA33B21951E1}" destId="{373FCCDD-B379-4A36-9A9F-F5A36CEC45AE}" srcOrd="1" destOrd="0" presId="urn:microsoft.com/office/officeart/2005/8/layout/hierarchy2"/>
    <dgm:cxn modelId="{90EAB1A1-E09D-4536-9ADA-7878681B1C32}" type="presOf" srcId="{E3D803F6-38F7-4FD3-960A-674B08DE0D3B}" destId="{22C909B7-EB36-4505-B0E7-064602F08653}" srcOrd="0" destOrd="0" presId="urn:microsoft.com/office/officeart/2005/8/layout/hierarchy2"/>
    <dgm:cxn modelId="{02F98A0E-1386-4D4B-A464-1A27FC223B32}" srcId="{EE4831EF-4608-436E-8925-9BAC2DA8B1FD}" destId="{69984F75-535E-4621-A531-69930C4452F7}" srcOrd="0" destOrd="0" parTransId="{AC13B626-486D-400C-BE29-B3A4F07F3A63}" sibTransId="{51A90A3E-382A-47FC-B0A4-CE02BB03365D}"/>
    <dgm:cxn modelId="{9EFE3179-E415-4CF6-8177-BCA4B9897721}" type="presOf" srcId="{EE4831EF-4608-436E-8925-9BAC2DA8B1FD}" destId="{B9643659-93D5-4E59-8741-7C919612339D}" srcOrd="0" destOrd="0" presId="urn:microsoft.com/office/officeart/2005/8/layout/hierarchy2"/>
    <dgm:cxn modelId="{5E0952B7-7F1F-4022-B039-B5D92A7354B4}" type="presOf" srcId="{A7EE6146-DC19-45F4-A241-0F7C48C06A6E}" destId="{09B4B8A2-E094-4627-ACBC-466E7EDCD9EF}" srcOrd="0" destOrd="0" presId="urn:microsoft.com/office/officeart/2005/8/layout/hierarchy2"/>
    <dgm:cxn modelId="{292DEBE0-BF2E-420E-AD66-AB9A6DF64A74}" type="presOf" srcId="{D0BCBE52-CA72-4A65-9523-FAE4C470308C}" destId="{87A80100-2435-4C0B-B16B-DBFB7D0F9F62}" srcOrd="0" destOrd="0" presId="urn:microsoft.com/office/officeart/2005/8/layout/hierarchy2"/>
    <dgm:cxn modelId="{2853673B-CBA6-4024-9C1E-22CA5B877DB6}" srcId="{69984F75-535E-4621-A531-69930C4452F7}" destId="{A7EE6146-DC19-45F4-A241-0F7C48C06A6E}" srcOrd="0" destOrd="0" parTransId="{D0BCBE52-CA72-4A65-9523-FAE4C470308C}" sibTransId="{44A677CE-199C-45B5-A617-C8E64FB34E09}"/>
    <dgm:cxn modelId="{BA570E87-1AF1-45E8-9AB4-CBCFDF740011}" srcId="{69984F75-535E-4621-A531-69930C4452F7}" destId="{E3D803F6-38F7-4FD3-960A-674B08DE0D3B}" srcOrd="1" destOrd="0" parTransId="{1AC88EB8-234D-4B51-9A05-AA33B21951E1}" sibTransId="{FF8D4EB6-454D-4222-AF7E-140CF963A611}"/>
    <dgm:cxn modelId="{F89A6100-4DA4-4EEB-B9F2-6841B460D516}" type="presParOf" srcId="{B9643659-93D5-4E59-8741-7C919612339D}" destId="{57F28D8E-7B49-40DE-8CD1-975A54EBE339}" srcOrd="0" destOrd="0" presId="urn:microsoft.com/office/officeart/2005/8/layout/hierarchy2"/>
    <dgm:cxn modelId="{2E136A91-36CC-4630-B76F-18C9AA92C75F}" type="presParOf" srcId="{57F28D8E-7B49-40DE-8CD1-975A54EBE339}" destId="{DA6A356F-C297-4F2F-A8E2-967D6382E454}" srcOrd="0" destOrd="0" presId="urn:microsoft.com/office/officeart/2005/8/layout/hierarchy2"/>
    <dgm:cxn modelId="{47796DD9-083E-48B5-AB4A-022FF5BC93EC}" type="presParOf" srcId="{57F28D8E-7B49-40DE-8CD1-975A54EBE339}" destId="{174B0FB6-CFFE-49BB-9CD7-512C7E56E4B7}" srcOrd="1" destOrd="0" presId="urn:microsoft.com/office/officeart/2005/8/layout/hierarchy2"/>
    <dgm:cxn modelId="{B91B6E16-C8CF-4E00-9F9C-969974FCCF48}" type="presParOf" srcId="{174B0FB6-CFFE-49BB-9CD7-512C7E56E4B7}" destId="{87A80100-2435-4C0B-B16B-DBFB7D0F9F62}" srcOrd="0" destOrd="0" presId="urn:microsoft.com/office/officeart/2005/8/layout/hierarchy2"/>
    <dgm:cxn modelId="{2EEB653C-76F4-4BD7-BD54-86DFEF4258E8}" type="presParOf" srcId="{87A80100-2435-4C0B-B16B-DBFB7D0F9F62}" destId="{B598FAA4-C73C-4D37-BDC4-272F83C5F753}" srcOrd="0" destOrd="0" presId="urn:microsoft.com/office/officeart/2005/8/layout/hierarchy2"/>
    <dgm:cxn modelId="{F3BA41D3-8CD8-40C8-A90C-2E438D1A4E3B}" type="presParOf" srcId="{174B0FB6-CFFE-49BB-9CD7-512C7E56E4B7}" destId="{19660A72-CA2F-482F-87DA-052B92A73A39}" srcOrd="1" destOrd="0" presId="urn:microsoft.com/office/officeart/2005/8/layout/hierarchy2"/>
    <dgm:cxn modelId="{193C6AB6-A218-4B04-AD81-1A65EA09D6F2}" type="presParOf" srcId="{19660A72-CA2F-482F-87DA-052B92A73A39}" destId="{09B4B8A2-E094-4627-ACBC-466E7EDCD9EF}" srcOrd="0" destOrd="0" presId="urn:microsoft.com/office/officeart/2005/8/layout/hierarchy2"/>
    <dgm:cxn modelId="{31433DBE-9F4D-481E-B162-5FCDB838DAE9}" type="presParOf" srcId="{19660A72-CA2F-482F-87DA-052B92A73A39}" destId="{9D8A823E-64A6-4225-BF67-7A0A2453EE8A}" srcOrd="1" destOrd="0" presId="urn:microsoft.com/office/officeart/2005/8/layout/hierarchy2"/>
    <dgm:cxn modelId="{E45B0EEA-A01E-4694-8B9C-E9808028FBE2}" type="presParOf" srcId="{174B0FB6-CFFE-49BB-9CD7-512C7E56E4B7}" destId="{149C9985-B725-4757-913F-3E6CEEDA1015}" srcOrd="2" destOrd="0" presId="urn:microsoft.com/office/officeart/2005/8/layout/hierarchy2"/>
    <dgm:cxn modelId="{1814F923-4B8C-4136-A381-0BCFF11097B1}" type="presParOf" srcId="{149C9985-B725-4757-913F-3E6CEEDA1015}" destId="{373FCCDD-B379-4A36-9A9F-F5A36CEC45AE}" srcOrd="0" destOrd="0" presId="urn:microsoft.com/office/officeart/2005/8/layout/hierarchy2"/>
    <dgm:cxn modelId="{9F31214E-FA53-4595-8EA2-4CBC809B6C5A}" type="presParOf" srcId="{174B0FB6-CFFE-49BB-9CD7-512C7E56E4B7}" destId="{985FF782-7885-46D7-BF49-83F30E907603}" srcOrd="3" destOrd="0" presId="urn:microsoft.com/office/officeart/2005/8/layout/hierarchy2"/>
    <dgm:cxn modelId="{295AC936-E682-4D42-BBA3-F4CC2846C197}" type="presParOf" srcId="{985FF782-7885-46D7-BF49-83F30E907603}" destId="{22C909B7-EB36-4505-B0E7-064602F08653}" srcOrd="0" destOrd="0" presId="urn:microsoft.com/office/officeart/2005/8/layout/hierarchy2"/>
    <dgm:cxn modelId="{AEAB6328-200C-409E-9D40-9026913D5460}" type="presParOf" srcId="{985FF782-7885-46D7-BF49-83F30E907603}" destId="{63FC7024-548E-40A4-A679-8ECCCA5BFE49}"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6A356F-C297-4F2F-A8E2-967D6382E454}">
      <dsp:nvSpPr>
        <dsp:cNvPr id="0" name=""/>
        <dsp:cNvSpPr/>
      </dsp:nvSpPr>
      <dsp:spPr>
        <a:xfrm>
          <a:off x="5040415" y="1628248"/>
          <a:ext cx="3599676" cy="17998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ar-EG" sz="6500" b="1" kern="1200" dirty="0">
              <a:solidFill>
                <a:schemeClr val="tx1"/>
              </a:solidFill>
            </a:rPr>
            <a:t>مجئ</a:t>
          </a:r>
          <a:endParaRPr lang="en-US" sz="6500" b="1" kern="1200" dirty="0">
            <a:solidFill>
              <a:schemeClr val="tx1"/>
            </a:solidFill>
          </a:endParaRPr>
        </a:p>
      </dsp:txBody>
      <dsp:txXfrm>
        <a:off x="5093130" y="1680963"/>
        <a:ext cx="3494246" cy="1694408"/>
      </dsp:txXfrm>
    </dsp:sp>
    <dsp:sp modelId="{87A80100-2435-4C0B-B16B-DBFB7D0F9F62}">
      <dsp:nvSpPr>
        <dsp:cNvPr id="0" name=""/>
        <dsp:cNvSpPr/>
      </dsp:nvSpPr>
      <dsp:spPr>
        <a:xfrm rot="12942401">
          <a:off x="3433876" y="1978678"/>
          <a:ext cx="1773206" cy="64072"/>
        </a:xfrm>
        <a:custGeom>
          <a:avLst/>
          <a:gdLst/>
          <a:ahLst/>
          <a:cxnLst/>
          <a:rect l="0" t="0" r="0" b="0"/>
          <a:pathLst>
            <a:path>
              <a:moveTo>
                <a:pt x="0" y="32036"/>
              </a:moveTo>
              <a:lnTo>
                <a:pt x="1773206" y="320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rot="10800000">
        <a:off x="4276149" y="1966384"/>
        <a:ext cx="88660" cy="88660"/>
      </dsp:txXfrm>
    </dsp:sp>
    <dsp:sp modelId="{09B4B8A2-E094-4627-ACBC-466E7EDCD9EF}">
      <dsp:nvSpPr>
        <dsp:cNvPr id="0" name=""/>
        <dsp:cNvSpPr/>
      </dsp:nvSpPr>
      <dsp:spPr>
        <a:xfrm>
          <a:off x="867" y="593341"/>
          <a:ext cx="3599676" cy="17998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ar-EG" sz="6500" b="1" kern="1200" dirty="0">
              <a:solidFill>
                <a:schemeClr val="tx1"/>
              </a:solidFill>
            </a:rPr>
            <a:t>حجى</a:t>
          </a:r>
          <a:endParaRPr lang="en-US" sz="6500" b="1" kern="1200" dirty="0">
            <a:solidFill>
              <a:schemeClr val="tx1"/>
            </a:solidFill>
          </a:endParaRPr>
        </a:p>
      </dsp:txBody>
      <dsp:txXfrm>
        <a:off x="53582" y="646056"/>
        <a:ext cx="3494246" cy="1694408"/>
      </dsp:txXfrm>
    </dsp:sp>
    <dsp:sp modelId="{149C9985-B725-4757-913F-3E6CEEDA1015}">
      <dsp:nvSpPr>
        <dsp:cNvPr id="0" name=""/>
        <dsp:cNvSpPr/>
      </dsp:nvSpPr>
      <dsp:spPr>
        <a:xfrm rot="8657599">
          <a:off x="3433876" y="3013585"/>
          <a:ext cx="1773206" cy="64072"/>
        </a:xfrm>
        <a:custGeom>
          <a:avLst/>
          <a:gdLst/>
          <a:ahLst/>
          <a:cxnLst/>
          <a:rect l="0" t="0" r="0" b="0"/>
          <a:pathLst>
            <a:path>
              <a:moveTo>
                <a:pt x="0" y="32036"/>
              </a:moveTo>
              <a:lnTo>
                <a:pt x="1773206" y="320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rot="10800000">
        <a:off x="4276149" y="3001291"/>
        <a:ext cx="88660" cy="88660"/>
      </dsp:txXfrm>
    </dsp:sp>
    <dsp:sp modelId="{22C909B7-EB36-4505-B0E7-064602F08653}">
      <dsp:nvSpPr>
        <dsp:cNvPr id="0" name=""/>
        <dsp:cNvSpPr/>
      </dsp:nvSpPr>
      <dsp:spPr>
        <a:xfrm>
          <a:off x="867" y="2663155"/>
          <a:ext cx="3599676" cy="17998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ar-EG" sz="6500" b="1" kern="1200" dirty="0">
              <a:solidFill>
                <a:schemeClr val="tx1"/>
              </a:solidFill>
            </a:rPr>
            <a:t>زكريا</a:t>
          </a:r>
          <a:endParaRPr lang="en-US" sz="6500" b="1" kern="1200" dirty="0">
            <a:solidFill>
              <a:schemeClr val="tx1"/>
            </a:solidFill>
          </a:endParaRPr>
        </a:p>
      </dsp:txBody>
      <dsp:txXfrm>
        <a:off x="53582" y="2715870"/>
        <a:ext cx="3494246" cy="169440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ar-EG"/>
          </a:p>
        </p:txBody>
      </p:sp>
      <p:sp>
        <p:nvSpPr>
          <p:cNvPr id="4" name="Rectangle 4">
            <a:extLst>
              <a:ext uri="{FF2B5EF4-FFF2-40B4-BE49-F238E27FC236}">
                <a16:creationId xmlns:a16="http://schemas.microsoft.com/office/drawing/2014/main" id="{4B565B15-6BDB-43CC-8BD8-867C84C24CA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2E9F7AF-DA86-462B-BDDA-28611231ECC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551985E-3091-4C3A-8FC4-E70870245FCA}"/>
              </a:ext>
            </a:extLst>
          </p:cNvPr>
          <p:cNvSpPr>
            <a:spLocks noGrp="1" noChangeArrowheads="1"/>
          </p:cNvSpPr>
          <p:nvPr>
            <p:ph type="sldNum" sz="quarter" idx="12"/>
          </p:nvPr>
        </p:nvSpPr>
        <p:spPr>
          <a:ln/>
        </p:spPr>
        <p:txBody>
          <a:bodyPr/>
          <a:lstStyle>
            <a:lvl1pPr>
              <a:defRPr/>
            </a:lvl1pPr>
          </a:lstStyle>
          <a:p>
            <a:fld id="{CB94E0F0-D6B9-4074-AF85-1095D534ADD3}" type="slidenum">
              <a:rPr lang="ar-SA" altLang="en-US"/>
              <a:pPr/>
              <a:t>‹#›</a:t>
            </a:fld>
            <a:endParaRPr lang="en-US" altLang="en-US"/>
          </a:p>
        </p:txBody>
      </p:sp>
    </p:spTree>
    <p:extLst>
      <p:ext uri="{BB962C8B-B14F-4D97-AF65-F5344CB8AC3E}">
        <p14:creationId xmlns:p14="http://schemas.microsoft.com/office/powerpoint/2010/main" val="1513074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Rectangle 4">
            <a:extLst>
              <a:ext uri="{FF2B5EF4-FFF2-40B4-BE49-F238E27FC236}">
                <a16:creationId xmlns:a16="http://schemas.microsoft.com/office/drawing/2014/main" id="{2C8E833B-CB3B-4D32-B9AF-29FBE0EB377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C5FC18B-2809-4924-8295-69D63FD26A1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0257144-3919-4806-9384-E51C26CA7AAA}"/>
              </a:ext>
            </a:extLst>
          </p:cNvPr>
          <p:cNvSpPr>
            <a:spLocks noGrp="1" noChangeArrowheads="1"/>
          </p:cNvSpPr>
          <p:nvPr>
            <p:ph type="sldNum" sz="quarter" idx="12"/>
          </p:nvPr>
        </p:nvSpPr>
        <p:spPr>
          <a:ln/>
        </p:spPr>
        <p:txBody>
          <a:bodyPr/>
          <a:lstStyle>
            <a:lvl1pPr>
              <a:defRPr/>
            </a:lvl1pPr>
          </a:lstStyle>
          <a:p>
            <a:fld id="{FBEEA2F4-E8BB-4B62-B874-E27EE2FCFC9E}" type="slidenum">
              <a:rPr lang="ar-SA" altLang="en-US"/>
              <a:pPr/>
              <a:t>‹#›</a:t>
            </a:fld>
            <a:endParaRPr lang="en-US" altLang="en-US"/>
          </a:p>
        </p:txBody>
      </p:sp>
    </p:spTree>
    <p:extLst>
      <p:ext uri="{BB962C8B-B14F-4D97-AF65-F5344CB8AC3E}">
        <p14:creationId xmlns:p14="http://schemas.microsoft.com/office/powerpoint/2010/main" val="3556384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r">
              <a:defRPr sz="4000" b="1" cap="all"/>
            </a:lvl1pPr>
          </a:lstStyle>
          <a:p>
            <a:r>
              <a:rPr lang="en-US"/>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78E4440-54C1-4811-9550-624A4B99A1D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E7454DD-06F7-4D91-BC4E-9C04CE3A83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6E03165-4DC1-40F5-9F2C-3997F04CBF7A}"/>
              </a:ext>
            </a:extLst>
          </p:cNvPr>
          <p:cNvSpPr>
            <a:spLocks noGrp="1" noChangeArrowheads="1"/>
          </p:cNvSpPr>
          <p:nvPr>
            <p:ph type="sldNum" sz="quarter" idx="12"/>
          </p:nvPr>
        </p:nvSpPr>
        <p:spPr>
          <a:ln/>
        </p:spPr>
        <p:txBody>
          <a:bodyPr/>
          <a:lstStyle>
            <a:lvl1pPr>
              <a:defRPr/>
            </a:lvl1pPr>
          </a:lstStyle>
          <a:p>
            <a:fld id="{CB1706D5-005D-41F3-B2A6-6C46ADB75D03}" type="slidenum">
              <a:rPr lang="ar-SA" altLang="en-US"/>
              <a:pPr/>
              <a:t>‹#›</a:t>
            </a:fld>
            <a:endParaRPr lang="en-US" altLang="en-US"/>
          </a:p>
        </p:txBody>
      </p:sp>
    </p:spTree>
    <p:extLst>
      <p:ext uri="{BB962C8B-B14F-4D97-AF65-F5344CB8AC3E}">
        <p14:creationId xmlns:p14="http://schemas.microsoft.com/office/powerpoint/2010/main" val="1643451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Rectangle 4">
            <a:extLst>
              <a:ext uri="{FF2B5EF4-FFF2-40B4-BE49-F238E27FC236}">
                <a16:creationId xmlns:a16="http://schemas.microsoft.com/office/drawing/2014/main" id="{CB0BC3E6-3CE6-419E-94E2-E0CAE95F34C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90F0287-ED26-439D-B39A-919A94BC848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5AE9FE2-F004-40F7-ADAB-3C63C07CB889}"/>
              </a:ext>
            </a:extLst>
          </p:cNvPr>
          <p:cNvSpPr>
            <a:spLocks noGrp="1" noChangeArrowheads="1"/>
          </p:cNvSpPr>
          <p:nvPr>
            <p:ph type="sldNum" sz="quarter" idx="12"/>
          </p:nvPr>
        </p:nvSpPr>
        <p:spPr>
          <a:ln/>
        </p:spPr>
        <p:txBody>
          <a:bodyPr/>
          <a:lstStyle>
            <a:lvl1pPr>
              <a:defRPr/>
            </a:lvl1pPr>
          </a:lstStyle>
          <a:p>
            <a:fld id="{0AE4511B-D77A-4BB2-BB71-22F1F1D92BFD}" type="slidenum">
              <a:rPr lang="ar-SA" altLang="en-US"/>
              <a:pPr/>
              <a:t>‹#›</a:t>
            </a:fld>
            <a:endParaRPr lang="en-US" altLang="en-US"/>
          </a:p>
        </p:txBody>
      </p:sp>
    </p:spTree>
    <p:extLst>
      <p:ext uri="{BB962C8B-B14F-4D97-AF65-F5344CB8AC3E}">
        <p14:creationId xmlns:p14="http://schemas.microsoft.com/office/powerpoint/2010/main" val="96523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EG"/>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7" name="Rectangle 4">
            <a:extLst>
              <a:ext uri="{FF2B5EF4-FFF2-40B4-BE49-F238E27FC236}">
                <a16:creationId xmlns:a16="http://schemas.microsoft.com/office/drawing/2014/main" id="{F3CC61E8-F1C6-43D3-BE06-AA4126E247E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A27046D-211C-426B-939A-7C3E72E28B6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F8FBF333-CC99-4839-94B2-389C763E3D4F}"/>
              </a:ext>
            </a:extLst>
          </p:cNvPr>
          <p:cNvSpPr>
            <a:spLocks noGrp="1" noChangeArrowheads="1"/>
          </p:cNvSpPr>
          <p:nvPr>
            <p:ph type="sldNum" sz="quarter" idx="12"/>
          </p:nvPr>
        </p:nvSpPr>
        <p:spPr>
          <a:ln/>
        </p:spPr>
        <p:txBody>
          <a:bodyPr/>
          <a:lstStyle>
            <a:lvl1pPr>
              <a:defRPr/>
            </a:lvl1pPr>
          </a:lstStyle>
          <a:p>
            <a:fld id="{E6404FFA-7B34-4679-939A-2AEF5B4227F5}" type="slidenum">
              <a:rPr lang="ar-SA" altLang="en-US"/>
              <a:pPr/>
              <a:t>‹#›</a:t>
            </a:fld>
            <a:endParaRPr lang="en-US" altLang="en-US"/>
          </a:p>
        </p:txBody>
      </p:sp>
    </p:spTree>
    <p:extLst>
      <p:ext uri="{BB962C8B-B14F-4D97-AF65-F5344CB8AC3E}">
        <p14:creationId xmlns:p14="http://schemas.microsoft.com/office/powerpoint/2010/main" val="2919101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Rectangle 4">
            <a:extLst>
              <a:ext uri="{FF2B5EF4-FFF2-40B4-BE49-F238E27FC236}">
                <a16:creationId xmlns:a16="http://schemas.microsoft.com/office/drawing/2014/main" id="{813B59C6-F8D9-408D-8BCC-AF26190357C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25D6634-332F-4E89-ACD5-7E03DDC0B63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80B396F-6790-4CF4-A119-0D20285B6280}"/>
              </a:ext>
            </a:extLst>
          </p:cNvPr>
          <p:cNvSpPr>
            <a:spLocks noGrp="1" noChangeArrowheads="1"/>
          </p:cNvSpPr>
          <p:nvPr>
            <p:ph type="sldNum" sz="quarter" idx="12"/>
          </p:nvPr>
        </p:nvSpPr>
        <p:spPr>
          <a:ln/>
        </p:spPr>
        <p:txBody>
          <a:bodyPr/>
          <a:lstStyle>
            <a:lvl1pPr>
              <a:defRPr/>
            </a:lvl1pPr>
          </a:lstStyle>
          <a:p>
            <a:fld id="{0BF76051-2F6B-44A3-90EA-88C58AF14847}" type="slidenum">
              <a:rPr lang="ar-SA" altLang="en-US"/>
              <a:pPr/>
              <a:t>‹#›</a:t>
            </a:fld>
            <a:endParaRPr lang="en-US" altLang="en-US"/>
          </a:p>
        </p:txBody>
      </p:sp>
    </p:spTree>
    <p:extLst>
      <p:ext uri="{BB962C8B-B14F-4D97-AF65-F5344CB8AC3E}">
        <p14:creationId xmlns:p14="http://schemas.microsoft.com/office/powerpoint/2010/main" val="1967973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A8AF2A6-1B5A-406C-831D-C78F8DAAE2D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F49F734-BE94-48B3-8B76-8485417F020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4E933BAA-17A5-4654-983D-939CC453C8B3}"/>
              </a:ext>
            </a:extLst>
          </p:cNvPr>
          <p:cNvSpPr>
            <a:spLocks noGrp="1" noChangeArrowheads="1"/>
          </p:cNvSpPr>
          <p:nvPr>
            <p:ph type="sldNum" sz="quarter" idx="12"/>
          </p:nvPr>
        </p:nvSpPr>
        <p:spPr>
          <a:ln/>
        </p:spPr>
        <p:txBody>
          <a:bodyPr/>
          <a:lstStyle>
            <a:lvl1pPr>
              <a:defRPr/>
            </a:lvl1pPr>
          </a:lstStyle>
          <a:p>
            <a:fld id="{3689AA39-2F42-4A1D-9D08-0E47D4914541}" type="slidenum">
              <a:rPr lang="ar-SA" altLang="en-US"/>
              <a:pPr/>
              <a:t>‹#›</a:t>
            </a:fld>
            <a:endParaRPr lang="en-US" altLang="en-US"/>
          </a:p>
        </p:txBody>
      </p:sp>
    </p:spTree>
    <p:extLst>
      <p:ext uri="{BB962C8B-B14F-4D97-AF65-F5344CB8AC3E}">
        <p14:creationId xmlns:p14="http://schemas.microsoft.com/office/powerpoint/2010/main" val="719071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r">
              <a:defRPr sz="2000" b="1"/>
            </a:lvl1pPr>
          </a:lstStyle>
          <a:p>
            <a:r>
              <a:rPr lang="en-US"/>
              <a:t>Click to edit Master title style</a:t>
            </a:r>
            <a:endParaRPr lang="ar-EG"/>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7D2C3B2-D389-42EC-BD5F-FD63EEC890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6339EFA-2527-4959-8C11-1CE4D152B04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8BEC817-AC2E-4168-A1A5-4B627E89D03B}"/>
              </a:ext>
            </a:extLst>
          </p:cNvPr>
          <p:cNvSpPr>
            <a:spLocks noGrp="1" noChangeArrowheads="1"/>
          </p:cNvSpPr>
          <p:nvPr>
            <p:ph type="sldNum" sz="quarter" idx="12"/>
          </p:nvPr>
        </p:nvSpPr>
        <p:spPr>
          <a:ln/>
        </p:spPr>
        <p:txBody>
          <a:bodyPr/>
          <a:lstStyle>
            <a:lvl1pPr>
              <a:defRPr/>
            </a:lvl1pPr>
          </a:lstStyle>
          <a:p>
            <a:fld id="{62BE6AE3-57E2-4718-B4C1-138BDA05EDDA}" type="slidenum">
              <a:rPr lang="ar-SA" altLang="en-US"/>
              <a:pPr/>
              <a:t>‹#›</a:t>
            </a:fld>
            <a:endParaRPr lang="en-US" altLang="en-US"/>
          </a:p>
        </p:txBody>
      </p:sp>
    </p:spTree>
    <p:extLst>
      <p:ext uri="{BB962C8B-B14F-4D97-AF65-F5344CB8AC3E}">
        <p14:creationId xmlns:p14="http://schemas.microsoft.com/office/powerpoint/2010/main" val="3901460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r">
              <a:defRPr sz="2000" b="1"/>
            </a:lvl1pPr>
          </a:lstStyle>
          <a:p>
            <a:r>
              <a:rPr lang="en-US"/>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EB88B08-1F7D-4F8D-BFB2-D5DC7FE3560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8930AD5-0731-4833-9462-7C6FDE829BA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9307E83-871A-4B14-A881-A132FF2FD35B}"/>
              </a:ext>
            </a:extLst>
          </p:cNvPr>
          <p:cNvSpPr>
            <a:spLocks noGrp="1" noChangeArrowheads="1"/>
          </p:cNvSpPr>
          <p:nvPr>
            <p:ph type="sldNum" sz="quarter" idx="12"/>
          </p:nvPr>
        </p:nvSpPr>
        <p:spPr>
          <a:ln/>
        </p:spPr>
        <p:txBody>
          <a:bodyPr/>
          <a:lstStyle>
            <a:lvl1pPr>
              <a:defRPr/>
            </a:lvl1pPr>
          </a:lstStyle>
          <a:p>
            <a:fld id="{DB91D350-0F01-4E92-B314-ABC9B8F0BE45}" type="slidenum">
              <a:rPr lang="ar-SA" altLang="en-US"/>
              <a:pPr/>
              <a:t>‹#›</a:t>
            </a:fld>
            <a:endParaRPr lang="en-US" altLang="en-US"/>
          </a:p>
        </p:txBody>
      </p:sp>
    </p:spTree>
    <p:extLst>
      <p:ext uri="{BB962C8B-B14F-4D97-AF65-F5344CB8AC3E}">
        <p14:creationId xmlns:p14="http://schemas.microsoft.com/office/powerpoint/2010/main" val="3210754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Rectangle 4">
            <a:extLst>
              <a:ext uri="{FF2B5EF4-FFF2-40B4-BE49-F238E27FC236}">
                <a16:creationId xmlns:a16="http://schemas.microsoft.com/office/drawing/2014/main" id="{9A69FFC6-D9CA-4204-BC5E-A97104DD789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88DA275-04D4-45E0-96C6-130ACE0938F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F71DD3A-94F7-4BCA-8243-A64BCAC90A55}"/>
              </a:ext>
            </a:extLst>
          </p:cNvPr>
          <p:cNvSpPr>
            <a:spLocks noGrp="1" noChangeArrowheads="1"/>
          </p:cNvSpPr>
          <p:nvPr>
            <p:ph type="sldNum" sz="quarter" idx="12"/>
          </p:nvPr>
        </p:nvSpPr>
        <p:spPr>
          <a:ln/>
        </p:spPr>
        <p:txBody>
          <a:bodyPr/>
          <a:lstStyle>
            <a:lvl1pPr>
              <a:defRPr/>
            </a:lvl1pPr>
          </a:lstStyle>
          <a:p>
            <a:fld id="{D8CE67A6-3B3C-4374-B438-0336E9A74A48}" type="slidenum">
              <a:rPr lang="ar-SA" altLang="en-US"/>
              <a:pPr/>
              <a:t>‹#›</a:t>
            </a:fld>
            <a:endParaRPr lang="en-US" altLang="en-US"/>
          </a:p>
        </p:txBody>
      </p:sp>
    </p:spTree>
    <p:extLst>
      <p:ext uri="{BB962C8B-B14F-4D97-AF65-F5344CB8AC3E}">
        <p14:creationId xmlns:p14="http://schemas.microsoft.com/office/powerpoint/2010/main" val="1444094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endParaRPr lang="ar-EG"/>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Rectangle 4">
            <a:extLst>
              <a:ext uri="{FF2B5EF4-FFF2-40B4-BE49-F238E27FC236}">
                <a16:creationId xmlns:a16="http://schemas.microsoft.com/office/drawing/2014/main" id="{AF89E30F-2DF8-4A3B-B5FC-2B2350E87D6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4E2C46B-37DA-4F63-9E9D-E79BCC9AA7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945A207-03E9-43E0-ADC3-109E4608FDCC}"/>
              </a:ext>
            </a:extLst>
          </p:cNvPr>
          <p:cNvSpPr>
            <a:spLocks noGrp="1" noChangeArrowheads="1"/>
          </p:cNvSpPr>
          <p:nvPr>
            <p:ph type="sldNum" sz="quarter" idx="12"/>
          </p:nvPr>
        </p:nvSpPr>
        <p:spPr>
          <a:ln/>
        </p:spPr>
        <p:txBody>
          <a:bodyPr/>
          <a:lstStyle>
            <a:lvl1pPr>
              <a:defRPr/>
            </a:lvl1pPr>
          </a:lstStyle>
          <a:p>
            <a:fld id="{81139DB6-377F-486C-AFF6-E3BD23BC84B0}" type="slidenum">
              <a:rPr lang="ar-SA" altLang="en-US"/>
              <a:pPr/>
              <a:t>‹#›</a:t>
            </a:fld>
            <a:endParaRPr lang="en-US" altLang="en-US"/>
          </a:p>
        </p:txBody>
      </p:sp>
    </p:spTree>
    <p:extLst>
      <p:ext uri="{BB962C8B-B14F-4D97-AF65-F5344CB8AC3E}">
        <p14:creationId xmlns:p14="http://schemas.microsoft.com/office/powerpoint/2010/main" val="207775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ar-EG"/>
          </a:p>
        </p:txBody>
      </p:sp>
      <p:sp>
        <p:nvSpPr>
          <p:cNvPr id="4" name="Rectangle 4">
            <a:extLst>
              <a:ext uri="{FF2B5EF4-FFF2-40B4-BE49-F238E27FC236}">
                <a16:creationId xmlns:a16="http://schemas.microsoft.com/office/drawing/2014/main" id="{4B4BD8ED-6ED6-43D2-870E-78278672B27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CBA16AF-37E3-4F6F-8640-7ECB273B548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B224EEC-E2BA-4E80-9EC8-D6995C62492B}"/>
              </a:ext>
            </a:extLst>
          </p:cNvPr>
          <p:cNvSpPr>
            <a:spLocks noGrp="1" noChangeArrowheads="1"/>
          </p:cNvSpPr>
          <p:nvPr>
            <p:ph type="sldNum" sz="quarter" idx="12"/>
          </p:nvPr>
        </p:nvSpPr>
        <p:spPr>
          <a:ln/>
        </p:spPr>
        <p:txBody>
          <a:bodyPr/>
          <a:lstStyle>
            <a:lvl1pPr>
              <a:defRPr/>
            </a:lvl1pPr>
          </a:lstStyle>
          <a:p>
            <a:fld id="{100D1F00-3AED-4A66-B232-12229B3DBD7F}" type="slidenum">
              <a:rPr lang="ar-SA" altLang="en-US"/>
              <a:pPr/>
              <a:t>‹#›</a:t>
            </a:fld>
            <a:endParaRPr lang="en-US" altLang="en-US"/>
          </a:p>
        </p:txBody>
      </p:sp>
    </p:spTree>
    <p:extLst>
      <p:ext uri="{BB962C8B-B14F-4D97-AF65-F5344CB8AC3E}">
        <p14:creationId xmlns:p14="http://schemas.microsoft.com/office/powerpoint/2010/main" val="26550834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Rectangle 4">
            <a:extLst>
              <a:ext uri="{FF2B5EF4-FFF2-40B4-BE49-F238E27FC236}">
                <a16:creationId xmlns:a16="http://schemas.microsoft.com/office/drawing/2014/main" id="{DA26B94D-0267-4D37-88FC-CD5A0AA94C4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59CD57B-2A04-44DA-A6FB-438DD0FE2D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1CC0EFD-81E6-4188-88B8-91935CFD832D}"/>
              </a:ext>
            </a:extLst>
          </p:cNvPr>
          <p:cNvSpPr>
            <a:spLocks noGrp="1" noChangeArrowheads="1"/>
          </p:cNvSpPr>
          <p:nvPr>
            <p:ph type="sldNum" sz="quarter" idx="12"/>
          </p:nvPr>
        </p:nvSpPr>
        <p:spPr>
          <a:ln/>
        </p:spPr>
        <p:txBody>
          <a:bodyPr/>
          <a:lstStyle>
            <a:lvl1pPr>
              <a:defRPr/>
            </a:lvl1pPr>
          </a:lstStyle>
          <a:p>
            <a:fld id="{D8888F8A-6A79-478A-9EA1-5107BBFA31EA}" type="slidenum">
              <a:rPr lang="ar-SA" altLang="en-US"/>
              <a:pPr/>
              <a:t>‹#›</a:t>
            </a:fld>
            <a:endParaRPr lang="en-US" altLang="en-US"/>
          </a:p>
        </p:txBody>
      </p:sp>
    </p:spTree>
    <p:extLst>
      <p:ext uri="{BB962C8B-B14F-4D97-AF65-F5344CB8AC3E}">
        <p14:creationId xmlns:p14="http://schemas.microsoft.com/office/powerpoint/2010/main" val="3686552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r">
              <a:defRPr sz="4000" b="1" cap="all"/>
            </a:lvl1pPr>
          </a:lstStyle>
          <a:p>
            <a:r>
              <a:rPr lang="en-US"/>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98D286B-2EEB-44A3-A731-FA22ABE6C21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1735EBE-8E8F-47DE-B553-2F88047DD86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4E3BF8-532B-4598-B396-9669EAF264C0}"/>
              </a:ext>
            </a:extLst>
          </p:cNvPr>
          <p:cNvSpPr>
            <a:spLocks noGrp="1" noChangeArrowheads="1"/>
          </p:cNvSpPr>
          <p:nvPr>
            <p:ph type="sldNum" sz="quarter" idx="12"/>
          </p:nvPr>
        </p:nvSpPr>
        <p:spPr>
          <a:ln/>
        </p:spPr>
        <p:txBody>
          <a:bodyPr/>
          <a:lstStyle>
            <a:lvl1pPr>
              <a:defRPr/>
            </a:lvl1pPr>
          </a:lstStyle>
          <a:p>
            <a:fld id="{9F74CB84-03B7-4336-9C61-AA626156B97C}" type="slidenum">
              <a:rPr lang="ar-SA" altLang="en-US"/>
              <a:pPr/>
              <a:t>‹#›</a:t>
            </a:fld>
            <a:endParaRPr lang="en-US" altLang="en-US"/>
          </a:p>
        </p:txBody>
      </p:sp>
    </p:spTree>
    <p:extLst>
      <p:ext uri="{BB962C8B-B14F-4D97-AF65-F5344CB8AC3E}">
        <p14:creationId xmlns:p14="http://schemas.microsoft.com/office/powerpoint/2010/main" val="2298044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Rectangle 4">
            <a:extLst>
              <a:ext uri="{FF2B5EF4-FFF2-40B4-BE49-F238E27FC236}">
                <a16:creationId xmlns:a16="http://schemas.microsoft.com/office/drawing/2014/main" id="{5A32FC18-67F1-4074-BA58-3387489AE1E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272B321-4C30-42AD-8C1B-58CD18480E5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1E07167-B8FE-4316-9C01-F82962D815D1}"/>
              </a:ext>
            </a:extLst>
          </p:cNvPr>
          <p:cNvSpPr>
            <a:spLocks noGrp="1" noChangeArrowheads="1"/>
          </p:cNvSpPr>
          <p:nvPr>
            <p:ph type="sldNum" sz="quarter" idx="12"/>
          </p:nvPr>
        </p:nvSpPr>
        <p:spPr>
          <a:ln/>
        </p:spPr>
        <p:txBody>
          <a:bodyPr/>
          <a:lstStyle>
            <a:lvl1pPr>
              <a:defRPr/>
            </a:lvl1pPr>
          </a:lstStyle>
          <a:p>
            <a:fld id="{F51E01D9-CEFC-4BA2-B63E-CF7E06FCD09D}" type="slidenum">
              <a:rPr lang="ar-SA" altLang="en-US"/>
              <a:pPr/>
              <a:t>‹#›</a:t>
            </a:fld>
            <a:endParaRPr lang="en-US" altLang="en-US"/>
          </a:p>
        </p:txBody>
      </p:sp>
    </p:spTree>
    <p:extLst>
      <p:ext uri="{BB962C8B-B14F-4D97-AF65-F5344CB8AC3E}">
        <p14:creationId xmlns:p14="http://schemas.microsoft.com/office/powerpoint/2010/main" val="1372269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EG"/>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7" name="Rectangle 4">
            <a:extLst>
              <a:ext uri="{FF2B5EF4-FFF2-40B4-BE49-F238E27FC236}">
                <a16:creationId xmlns:a16="http://schemas.microsoft.com/office/drawing/2014/main" id="{7F43385D-5901-4ABE-B733-7B6F8FE4CA0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2867713-0207-4AA3-BBB4-C13BF4DB223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3C729F6-582C-4847-83BE-93A68DC00141}"/>
              </a:ext>
            </a:extLst>
          </p:cNvPr>
          <p:cNvSpPr>
            <a:spLocks noGrp="1" noChangeArrowheads="1"/>
          </p:cNvSpPr>
          <p:nvPr>
            <p:ph type="sldNum" sz="quarter" idx="12"/>
          </p:nvPr>
        </p:nvSpPr>
        <p:spPr>
          <a:ln/>
        </p:spPr>
        <p:txBody>
          <a:bodyPr/>
          <a:lstStyle>
            <a:lvl1pPr>
              <a:defRPr/>
            </a:lvl1pPr>
          </a:lstStyle>
          <a:p>
            <a:fld id="{4F6FBD4C-1ED8-4760-ACE6-43553B4BB8AE}" type="slidenum">
              <a:rPr lang="ar-SA" altLang="en-US"/>
              <a:pPr/>
              <a:t>‹#›</a:t>
            </a:fld>
            <a:endParaRPr lang="en-US" altLang="en-US"/>
          </a:p>
        </p:txBody>
      </p:sp>
    </p:spTree>
    <p:extLst>
      <p:ext uri="{BB962C8B-B14F-4D97-AF65-F5344CB8AC3E}">
        <p14:creationId xmlns:p14="http://schemas.microsoft.com/office/powerpoint/2010/main" val="3788982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Rectangle 4">
            <a:extLst>
              <a:ext uri="{FF2B5EF4-FFF2-40B4-BE49-F238E27FC236}">
                <a16:creationId xmlns:a16="http://schemas.microsoft.com/office/drawing/2014/main" id="{ED46CFF6-B571-43F2-929D-2FFFA3FE3DA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510BC26-0786-4533-9DD3-A3A450E75EE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4B09AB5C-6BE4-47F3-AF3C-CB1BCA970032}"/>
              </a:ext>
            </a:extLst>
          </p:cNvPr>
          <p:cNvSpPr>
            <a:spLocks noGrp="1" noChangeArrowheads="1"/>
          </p:cNvSpPr>
          <p:nvPr>
            <p:ph type="sldNum" sz="quarter" idx="12"/>
          </p:nvPr>
        </p:nvSpPr>
        <p:spPr>
          <a:ln/>
        </p:spPr>
        <p:txBody>
          <a:bodyPr/>
          <a:lstStyle>
            <a:lvl1pPr>
              <a:defRPr/>
            </a:lvl1pPr>
          </a:lstStyle>
          <a:p>
            <a:fld id="{565BDD2D-73F6-4FE4-909B-CF5AE9F980FC}" type="slidenum">
              <a:rPr lang="ar-SA" altLang="en-US"/>
              <a:pPr/>
              <a:t>‹#›</a:t>
            </a:fld>
            <a:endParaRPr lang="en-US" altLang="en-US"/>
          </a:p>
        </p:txBody>
      </p:sp>
    </p:spTree>
    <p:extLst>
      <p:ext uri="{BB962C8B-B14F-4D97-AF65-F5344CB8AC3E}">
        <p14:creationId xmlns:p14="http://schemas.microsoft.com/office/powerpoint/2010/main" val="8274623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5883024-5600-4C15-AE61-E647B5BB5B47}"/>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8419567-E902-438A-9514-9B9CC3E8BBC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18FB0E0A-E6CC-44D5-A01B-86FBC16CF3E3}"/>
              </a:ext>
            </a:extLst>
          </p:cNvPr>
          <p:cNvSpPr>
            <a:spLocks noGrp="1" noChangeArrowheads="1"/>
          </p:cNvSpPr>
          <p:nvPr>
            <p:ph type="sldNum" sz="quarter" idx="12"/>
          </p:nvPr>
        </p:nvSpPr>
        <p:spPr>
          <a:ln/>
        </p:spPr>
        <p:txBody>
          <a:bodyPr/>
          <a:lstStyle>
            <a:lvl1pPr>
              <a:defRPr/>
            </a:lvl1pPr>
          </a:lstStyle>
          <a:p>
            <a:fld id="{E2D43D63-D549-4706-A8CE-E4CE7D0D08E5}" type="slidenum">
              <a:rPr lang="ar-SA" altLang="en-US"/>
              <a:pPr/>
              <a:t>‹#›</a:t>
            </a:fld>
            <a:endParaRPr lang="en-US" altLang="en-US"/>
          </a:p>
        </p:txBody>
      </p:sp>
    </p:spTree>
    <p:extLst>
      <p:ext uri="{BB962C8B-B14F-4D97-AF65-F5344CB8AC3E}">
        <p14:creationId xmlns:p14="http://schemas.microsoft.com/office/powerpoint/2010/main" val="31771985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r">
              <a:defRPr sz="2000" b="1"/>
            </a:lvl1pPr>
          </a:lstStyle>
          <a:p>
            <a:r>
              <a:rPr lang="en-US"/>
              <a:t>Click to edit Master title style</a:t>
            </a:r>
            <a:endParaRPr lang="ar-EG"/>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4BE2E51-1050-4D35-BA62-3D165462547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33DA7B6-B6B3-46F5-849E-25E7151D79C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7A1C6CC-27ED-4F4E-A5C6-48C5CBE960FF}"/>
              </a:ext>
            </a:extLst>
          </p:cNvPr>
          <p:cNvSpPr>
            <a:spLocks noGrp="1" noChangeArrowheads="1"/>
          </p:cNvSpPr>
          <p:nvPr>
            <p:ph type="sldNum" sz="quarter" idx="12"/>
          </p:nvPr>
        </p:nvSpPr>
        <p:spPr>
          <a:ln/>
        </p:spPr>
        <p:txBody>
          <a:bodyPr/>
          <a:lstStyle>
            <a:lvl1pPr>
              <a:defRPr/>
            </a:lvl1pPr>
          </a:lstStyle>
          <a:p>
            <a:fld id="{CDA220F2-7CCC-4D43-BD53-241D513EF851}" type="slidenum">
              <a:rPr lang="ar-SA" altLang="en-US"/>
              <a:pPr/>
              <a:t>‹#›</a:t>
            </a:fld>
            <a:endParaRPr lang="en-US" altLang="en-US"/>
          </a:p>
        </p:txBody>
      </p:sp>
    </p:spTree>
    <p:extLst>
      <p:ext uri="{BB962C8B-B14F-4D97-AF65-F5344CB8AC3E}">
        <p14:creationId xmlns:p14="http://schemas.microsoft.com/office/powerpoint/2010/main" val="3232729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r">
              <a:defRPr sz="2000" b="1"/>
            </a:lvl1pPr>
          </a:lstStyle>
          <a:p>
            <a:r>
              <a:rPr lang="en-US"/>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F67A60B-70AC-420B-861F-E38FD33032F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5F6885D-A7C0-4807-8836-FCDF5D716F6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05FC0D3-CA2A-4090-9F53-83B79DA4F5E5}"/>
              </a:ext>
            </a:extLst>
          </p:cNvPr>
          <p:cNvSpPr>
            <a:spLocks noGrp="1" noChangeArrowheads="1"/>
          </p:cNvSpPr>
          <p:nvPr>
            <p:ph type="sldNum" sz="quarter" idx="12"/>
          </p:nvPr>
        </p:nvSpPr>
        <p:spPr>
          <a:ln/>
        </p:spPr>
        <p:txBody>
          <a:bodyPr/>
          <a:lstStyle>
            <a:lvl1pPr>
              <a:defRPr/>
            </a:lvl1pPr>
          </a:lstStyle>
          <a:p>
            <a:fld id="{B3BE29CD-5953-47DF-B304-5E5D6A8BA6E7}" type="slidenum">
              <a:rPr lang="ar-SA" altLang="en-US"/>
              <a:pPr/>
              <a:t>‹#›</a:t>
            </a:fld>
            <a:endParaRPr lang="en-US" altLang="en-US"/>
          </a:p>
        </p:txBody>
      </p:sp>
    </p:spTree>
    <p:extLst>
      <p:ext uri="{BB962C8B-B14F-4D97-AF65-F5344CB8AC3E}">
        <p14:creationId xmlns:p14="http://schemas.microsoft.com/office/powerpoint/2010/main" val="33652763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Rectangle 4">
            <a:extLst>
              <a:ext uri="{FF2B5EF4-FFF2-40B4-BE49-F238E27FC236}">
                <a16:creationId xmlns:a16="http://schemas.microsoft.com/office/drawing/2014/main" id="{2A8E77A1-B6A5-4EA8-B31E-3A7DB826209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8EC8B99-FB89-44E9-AED6-472D455F90A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6671352-D5E4-4E3A-A58D-865EE17B5356}"/>
              </a:ext>
            </a:extLst>
          </p:cNvPr>
          <p:cNvSpPr>
            <a:spLocks noGrp="1" noChangeArrowheads="1"/>
          </p:cNvSpPr>
          <p:nvPr>
            <p:ph type="sldNum" sz="quarter" idx="12"/>
          </p:nvPr>
        </p:nvSpPr>
        <p:spPr>
          <a:ln/>
        </p:spPr>
        <p:txBody>
          <a:bodyPr/>
          <a:lstStyle>
            <a:lvl1pPr>
              <a:defRPr/>
            </a:lvl1pPr>
          </a:lstStyle>
          <a:p>
            <a:fld id="{7C0903D6-FE6D-4DE8-9EC2-AD3D25D94EB6}" type="slidenum">
              <a:rPr lang="ar-SA" altLang="en-US"/>
              <a:pPr/>
              <a:t>‹#›</a:t>
            </a:fld>
            <a:endParaRPr lang="en-US" altLang="en-US"/>
          </a:p>
        </p:txBody>
      </p:sp>
    </p:spTree>
    <p:extLst>
      <p:ext uri="{BB962C8B-B14F-4D97-AF65-F5344CB8AC3E}">
        <p14:creationId xmlns:p14="http://schemas.microsoft.com/office/powerpoint/2010/main" val="42263129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endParaRPr lang="ar-EG"/>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Rectangle 4">
            <a:extLst>
              <a:ext uri="{FF2B5EF4-FFF2-40B4-BE49-F238E27FC236}">
                <a16:creationId xmlns:a16="http://schemas.microsoft.com/office/drawing/2014/main" id="{3A729712-36EA-462B-AE56-ADC157FC69B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659D24A-889D-4B17-98B0-A97E9D9230E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1D745C9-632F-4E99-9852-6B8DBD6E3734}"/>
              </a:ext>
            </a:extLst>
          </p:cNvPr>
          <p:cNvSpPr>
            <a:spLocks noGrp="1" noChangeArrowheads="1"/>
          </p:cNvSpPr>
          <p:nvPr>
            <p:ph type="sldNum" sz="quarter" idx="12"/>
          </p:nvPr>
        </p:nvSpPr>
        <p:spPr>
          <a:ln/>
        </p:spPr>
        <p:txBody>
          <a:bodyPr/>
          <a:lstStyle>
            <a:lvl1pPr>
              <a:defRPr/>
            </a:lvl1pPr>
          </a:lstStyle>
          <a:p>
            <a:fld id="{2A471564-779D-4ADF-9AB0-8102DF9737DA}" type="slidenum">
              <a:rPr lang="ar-SA" altLang="en-US"/>
              <a:pPr/>
              <a:t>‹#›</a:t>
            </a:fld>
            <a:endParaRPr lang="en-US" altLang="en-US"/>
          </a:p>
        </p:txBody>
      </p:sp>
    </p:spTree>
    <p:extLst>
      <p:ext uri="{BB962C8B-B14F-4D97-AF65-F5344CB8AC3E}">
        <p14:creationId xmlns:p14="http://schemas.microsoft.com/office/powerpoint/2010/main" val="27759485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ar-EG"/>
          </a:p>
        </p:txBody>
      </p:sp>
      <p:sp>
        <p:nvSpPr>
          <p:cNvPr id="4" name="Date Placeholder 3">
            <a:extLst>
              <a:ext uri="{FF2B5EF4-FFF2-40B4-BE49-F238E27FC236}">
                <a16:creationId xmlns:a16="http://schemas.microsoft.com/office/drawing/2014/main" id="{AD0F0A02-545A-4550-A9BE-BD4379B10DF0}"/>
              </a:ext>
            </a:extLst>
          </p:cNvPr>
          <p:cNvSpPr>
            <a:spLocks noGrp="1"/>
          </p:cNvSpPr>
          <p:nvPr>
            <p:ph type="dt" sz="half" idx="10"/>
          </p:nvPr>
        </p:nvSpPr>
        <p:spPr/>
        <p:txBody>
          <a:bodyPr/>
          <a:lstStyle>
            <a:lvl1pPr>
              <a:defRPr>
                <a:latin typeface="Arial" pitchFamily="34" charset="0"/>
                <a:ea typeface="Thulth"/>
                <a:cs typeface="Thulth"/>
              </a:defRPr>
            </a:lvl1pPr>
          </a:lstStyle>
          <a:p>
            <a:pPr>
              <a:defRPr/>
            </a:pPr>
            <a:endParaRPr lang="en-US"/>
          </a:p>
        </p:txBody>
      </p:sp>
      <p:sp>
        <p:nvSpPr>
          <p:cNvPr id="5" name="Footer Placeholder 4">
            <a:extLst>
              <a:ext uri="{FF2B5EF4-FFF2-40B4-BE49-F238E27FC236}">
                <a16:creationId xmlns:a16="http://schemas.microsoft.com/office/drawing/2014/main" id="{51E2CBD9-B0B4-4387-A01C-9A60A7D528FE}"/>
              </a:ext>
            </a:extLst>
          </p:cNvPr>
          <p:cNvSpPr>
            <a:spLocks noGrp="1"/>
          </p:cNvSpPr>
          <p:nvPr>
            <p:ph type="ftr" sz="quarter" idx="11"/>
          </p:nvPr>
        </p:nvSpPr>
        <p:spPr/>
        <p:txBody>
          <a:bodyPr/>
          <a:lstStyle>
            <a:lvl1pPr>
              <a:defRPr>
                <a:latin typeface="Arial" pitchFamily="34" charset="0"/>
                <a:ea typeface="Thulth"/>
                <a:cs typeface="Thulth"/>
              </a:defRPr>
            </a:lvl1pPr>
          </a:lstStyle>
          <a:p>
            <a:pPr>
              <a:defRPr/>
            </a:pPr>
            <a:endParaRPr lang="en-US"/>
          </a:p>
        </p:txBody>
      </p:sp>
      <p:sp>
        <p:nvSpPr>
          <p:cNvPr id="6" name="Slide Number Placeholder 5">
            <a:extLst>
              <a:ext uri="{FF2B5EF4-FFF2-40B4-BE49-F238E27FC236}">
                <a16:creationId xmlns:a16="http://schemas.microsoft.com/office/drawing/2014/main" id="{E6BC6BE6-F8ED-445A-852F-7BE308206B67}"/>
              </a:ext>
            </a:extLst>
          </p:cNvPr>
          <p:cNvSpPr>
            <a:spLocks noGrp="1"/>
          </p:cNvSpPr>
          <p:nvPr>
            <p:ph type="sldNum" sz="quarter" idx="12"/>
          </p:nvPr>
        </p:nvSpPr>
        <p:spPr/>
        <p:txBody>
          <a:bodyPr/>
          <a:lstStyle>
            <a:lvl1pPr>
              <a:defRPr>
                <a:cs typeface="Thulth"/>
              </a:defRPr>
            </a:lvl1pPr>
          </a:lstStyle>
          <a:p>
            <a:fld id="{8C988D38-42DC-4D10-B564-257F67B83481}" type="slidenum">
              <a:rPr lang="ar-SA" altLang="en-US"/>
              <a:pPr/>
              <a:t>‹#›</a:t>
            </a:fld>
            <a:endParaRPr lang="en-US" altLang="en-US"/>
          </a:p>
        </p:txBody>
      </p:sp>
    </p:spTree>
    <p:extLst>
      <p:ext uri="{BB962C8B-B14F-4D97-AF65-F5344CB8AC3E}">
        <p14:creationId xmlns:p14="http://schemas.microsoft.com/office/powerpoint/2010/main" val="1174203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a:extLst>
              <a:ext uri="{FF2B5EF4-FFF2-40B4-BE49-F238E27FC236}">
                <a16:creationId xmlns:a16="http://schemas.microsoft.com/office/drawing/2014/main" id="{DF01E85C-1AE0-4040-9369-6BDD5E78C3E5}"/>
              </a:ext>
            </a:extLst>
          </p:cNvPr>
          <p:cNvSpPr>
            <a:spLocks noGrp="1"/>
          </p:cNvSpPr>
          <p:nvPr>
            <p:ph type="dt" sz="half" idx="10"/>
          </p:nvPr>
        </p:nvSpPr>
        <p:spPr/>
        <p:txBody>
          <a:bodyPr/>
          <a:lstStyle>
            <a:lvl1pPr>
              <a:defRPr>
                <a:latin typeface="Arial" pitchFamily="34" charset="0"/>
                <a:ea typeface="Thulth"/>
                <a:cs typeface="Thulth"/>
              </a:defRPr>
            </a:lvl1pPr>
          </a:lstStyle>
          <a:p>
            <a:pPr>
              <a:defRPr/>
            </a:pPr>
            <a:endParaRPr lang="en-US"/>
          </a:p>
        </p:txBody>
      </p:sp>
      <p:sp>
        <p:nvSpPr>
          <p:cNvPr id="5" name="Footer Placeholder 4">
            <a:extLst>
              <a:ext uri="{FF2B5EF4-FFF2-40B4-BE49-F238E27FC236}">
                <a16:creationId xmlns:a16="http://schemas.microsoft.com/office/drawing/2014/main" id="{FF8F0FA8-DE94-4245-A7C9-93678A194661}"/>
              </a:ext>
            </a:extLst>
          </p:cNvPr>
          <p:cNvSpPr>
            <a:spLocks noGrp="1"/>
          </p:cNvSpPr>
          <p:nvPr>
            <p:ph type="ftr" sz="quarter" idx="11"/>
          </p:nvPr>
        </p:nvSpPr>
        <p:spPr/>
        <p:txBody>
          <a:bodyPr/>
          <a:lstStyle>
            <a:lvl1pPr>
              <a:defRPr>
                <a:latin typeface="Arial" pitchFamily="34" charset="0"/>
                <a:ea typeface="Thulth"/>
                <a:cs typeface="Thulth"/>
              </a:defRPr>
            </a:lvl1pPr>
          </a:lstStyle>
          <a:p>
            <a:pPr>
              <a:defRPr/>
            </a:pPr>
            <a:endParaRPr lang="en-US"/>
          </a:p>
        </p:txBody>
      </p:sp>
      <p:sp>
        <p:nvSpPr>
          <p:cNvPr id="6" name="Slide Number Placeholder 5">
            <a:extLst>
              <a:ext uri="{FF2B5EF4-FFF2-40B4-BE49-F238E27FC236}">
                <a16:creationId xmlns:a16="http://schemas.microsoft.com/office/drawing/2014/main" id="{583935C6-14E5-4CE8-8ADA-0F488EBF302C}"/>
              </a:ext>
            </a:extLst>
          </p:cNvPr>
          <p:cNvSpPr>
            <a:spLocks noGrp="1"/>
          </p:cNvSpPr>
          <p:nvPr>
            <p:ph type="sldNum" sz="quarter" idx="12"/>
          </p:nvPr>
        </p:nvSpPr>
        <p:spPr/>
        <p:txBody>
          <a:bodyPr/>
          <a:lstStyle>
            <a:lvl1pPr>
              <a:defRPr>
                <a:cs typeface="Thulth"/>
              </a:defRPr>
            </a:lvl1pPr>
          </a:lstStyle>
          <a:p>
            <a:fld id="{231FC228-29EA-4F5E-9ABC-066B6BFBEA56}" type="slidenum">
              <a:rPr lang="ar-SA" altLang="en-US"/>
              <a:pPr/>
              <a:t>‹#›</a:t>
            </a:fld>
            <a:endParaRPr lang="en-US" altLang="en-US"/>
          </a:p>
        </p:txBody>
      </p:sp>
    </p:spTree>
    <p:extLst>
      <p:ext uri="{BB962C8B-B14F-4D97-AF65-F5344CB8AC3E}">
        <p14:creationId xmlns:p14="http://schemas.microsoft.com/office/powerpoint/2010/main" val="19184463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12585325-F2CE-4158-8DB6-A56D9FE8DD74}"/>
              </a:ext>
            </a:extLst>
          </p:cNvPr>
          <p:cNvSpPr>
            <a:spLocks noGrp="1"/>
          </p:cNvSpPr>
          <p:nvPr>
            <p:ph type="dt" sz="half" idx="10"/>
          </p:nvPr>
        </p:nvSpPr>
        <p:spPr/>
        <p:txBody>
          <a:bodyPr/>
          <a:lstStyle>
            <a:lvl1pPr>
              <a:defRPr>
                <a:latin typeface="Arial" pitchFamily="34" charset="0"/>
                <a:ea typeface="Thulth"/>
                <a:cs typeface="Thulth"/>
              </a:defRPr>
            </a:lvl1pPr>
          </a:lstStyle>
          <a:p>
            <a:pPr>
              <a:defRPr/>
            </a:pPr>
            <a:endParaRPr lang="en-US"/>
          </a:p>
        </p:txBody>
      </p:sp>
      <p:sp>
        <p:nvSpPr>
          <p:cNvPr id="5" name="Footer Placeholder 4">
            <a:extLst>
              <a:ext uri="{FF2B5EF4-FFF2-40B4-BE49-F238E27FC236}">
                <a16:creationId xmlns:a16="http://schemas.microsoft.com/office/drawing/2014/main" id="{62B64968-9D90-4509-97FD-33088C6084F5}"/>
              </a:ext>
            </a:extLst>
          </p:cNvPr>
          <p:cNvSpPr>
            <a:spLocks noGrp="1"/>
          </p:cNvSpPr>
          <p:nvPr>
            <p:ph type="ftr" sz="quarter" idx="11"/>
          </p:nvPr>
        </p:nvSpPr>
        <p:spPr/>
        <p:txBody>
          <a:bodyPr/>
          <a:lstStyle>
            <a:lvl1pPr>
              <a:defRPr>
                <a:latin typeface="Arial" pitchFamily="34" charset="0"/>
                <a:ea typeface="Thulth"/>
                <a:cs typeface="Thulth"/>
              </a:defRPr>
            </a:lvl1pPr>
          </a:lstStyle>
          <a:p>
            <a:pPr>
              <a:defRPr/>
            </a:pPr>
            <a:endParaRPr lang="en-US"/>
          </a:p>
        </p:txBody>
      </p:sp>
      <p:sp>
        <p:nvSpPr>
          <p:cNvPr id="6" name="Slide Number Placeholder 5">
            <a:extLst>
              <a:ext uri="{FF2B5EF4-FFF2-40B4-BE49-F238E27FC236}">
                <a16:creationId xmlns:a16="http://schemas.microsoft.com/office/drawing/2014/main" id="{A2CD101E-2F14-4771-A5A5-DD0428448957}"/>
              </a:ext>
            </a:extLst>
          </p:cNvPr>
          <p:cNvSpPr>
            <a:spLocks noGrp="1"/>
          </p:cNvSpPr>
          <p:nvPr>
            <p:ph type="sldNum" sz="quarter" idx="12"/>
          </p:nvPr>
        </p:nvSpPr>
        <p:spPr/>
        <p:txBody>
          <a:bodyPr/>
          <a:lstStyle>
            <a:lvl1pPr>
              <a:defRPr>
                <a:cs typeface="Thulth"/>
              </a:defRPr>
            </a:lvl1pPr>
          </a:lstStyle>
          <a:p>
            <a:fld id="{830A0BF7-C0DB-4363-A19B-D2675A47EFBB}" type="slidenum">
              <a:rPr lang="ar-SA" altLang="en-US"/>
              <a:pPr/>
              <a:t>‹#›</a:t>
            </a:fld>
            <a:endParaRPr lang="en-US" altLang="en-US"/>
          </a:p>
        </p:txBody>
      </p:sp>
    </p:spTree>
    <p:extLst>
      <p:ext uri="{BB962C8B-B14F-4D97-AF65-F5344CB8AC3E}">
        <p14:creationId xmlns:p14="http://schemas.microsoft.com/office/powerpoint/2010/main" val="41101196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Date Placeholder 4">
            <a:extLst>
              <a:ext uri="{FF2B5EF4-FFF2-40B4-BE49-F238E27FC236}">
                <a16:creationId xmlns:a16="http://schemas.microsoft.com/office/drawing/2014/main" id="{50E29F79-5783-41F6-BBFC-356F219593DB}"/>
              </a:ext>
            </a:extLst>
          </p:cNvPr>
          <p:cNvSpPr>
            <a:spLocks noGrp="1"/>
          </p:cNvSpPr>
          <p:nvPr>
            <p:ph type="dt" sz="half" idx="10"/>
          </p:nvPr>
        </p:nvSpPr>
        <p:spPr/>
        <p:txBody>
          <a:bodyPr/>
          <a:lstStyle>
            <a:lvl1pPr>
              <a:defRPr>
                <a:latin typeface="Arial" pitchFamily="34" charset="0"/>
                <a:ea typeface="Thulth"/>
                <a:cs typeface="Thulth"/>
              </a:defRPr>
            </a:lvl1pPr>
          </a:lstStyle>
          <a:p>
            <a:pPr>
              <a:defRPr/>
            </a:pPr>
            <a:endParaRPr lang="en-US"/>
          </a:p>
        </p:txBody>
      </p:sp>
      <p:sp>
        <p:nvSpPr>
          <p:cNvPr id="6" name="Footer Placeholder 5">
            <a:extLst>
              <a:ext uri="{FF2B5EF4-FFF2-40B4-BE49-F238E27FC236}">
                <a16:creationId xmlns:a16="http://schemas.microsoft.com/office/drawing/2014/main" id="{9D90CF5E-DC11-4D11-B919-98D20A3829D2}"/>
              </a:ext>
            </a:extLst>
          </p:cNvPr>
          <p:cNvSpPr>
            <a:spLocks noGrp="1"/>
          </p:cNvSpPr>
          <p:nvPr>
            <p:ph type="ftr" sz="quarter" idx="11"/>
          </p:nvPr>
        </p:nvSpPr>
        <p:spPr/>
        <p:txBody>
          <a:bodyPr/>
          <a:lstStyle>
            <a:lvl1pPr>
              <a:defRPr>
                <a:latin typeface="Arial" pitchFamily="34" charset="0"/>
                <a:ea typeface="Thulth"/>
                <a:cs typeface="Thulth"/>
              </a:defRPr>
            </a:lvl1pPr>
          </a:lstStyle>
          <a:p>
            <a:pPr>
              <a:defRPr/>
            </a:pPr>
            <a:endParaRPr lang="en-US"/>
          </a:p>
        </p:txBody>
      </p:sp>
      <p:sp>
        <p:nvSpPr>
          <p:cNvPr id="7" name="Slide Number Placeholder 6">
            <a:extLst>
              <a:ext uri="{FF2B5EF4-FFF2-40B4-BE49-F238E27FC236}">
                <a16:creationId xmlns:a16="http://schemas.microsoft.com/office/drawing/2014/main" id="{37E289AC-7051-4EB1-A382-8B650C230D70}"/>
              </a:ext>
            </a:extLst>
          </p:cNvPr>
          <p:cNvSpPr>
            <a:spLocks noGrp="1"/>
          </p:cNvSpPr>
          <p:nvPr>
            <p:ph type="sldNum" sz="quarter" idx="12"/>
          </p:nvPr>
        </p:nvSpPr>
        <p:spPr/>
        <p:txBody>
          <a:bodyPr/>
          <a:lstStyle>
            <a:lvl1pPr>
              <a:defRPr>
                <a:cs typeface="Thulth"/>
              </a:defRPr>
            </a:lvl1pPr>
          </a:lstStyle>
          <a:p>
            <a:fld id="{4FBA1CF4-E118-4A78-8E20-CF3188DD9CB0}" type="slidenum">
              <a:rPr lang="ar-SA" altLang="en-US"/>
              <a:pPr/>
              <a:t>‹#›</a:t>
            </a:fld>
            <a:endParaRPr lang="en-US" altLang="en-US"/>
          </a:p>
        </p:txBody>
      </p:sp>
    </p:spTree>
    <p:extLst>
      <p:ext uri="{BB962C8B-B14F-4D97-AF65-F5344CB8AC3E}">
        <p14:creationId xmlns:p14="http://schemas.microsoft.com/office/powerpoint/2010/main" val="26358758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7" name="Date Placeholder 6">
            <a:extLst>
              <a:ext uri="{FF2B5EF4-FFF2-40B4-BE49-F238E27FC236}">
                <a16:creationId xmlns:a16="http://schemas.microsoft.com/office/drawing/2014/main" id="{5AF281CB-0C61-432E-A4DA-B997D90C05FF}"/>
              </a:ext>
            </a:extLst>
          </p:cNvPr>
          <p:cNvSpPr>
            <a:spLocks noGrp="1"/>
          </p:cNvSpPr>
          <p:nvPr>
            <p:ph type="dt" sz="half" idx="10"/>
          </p:nvPr>
        </p:nvSpPr>
        <p:spPr/>
        <p:txBody>
          <a:bodyPr/>
          <a:lstStyle>
            <a:lvl1pPr>
              <a:defRPr>
                <a:latin typeface="Arial" pitchFamily="34" charset="0"/>
                <a:ea typeface="Thulth"/>
                <a:cs typeface="Thulth"/>
              </a:defRPr>
            </a:lvl1pPr>
          </a:lstStyle>
          <a:p>
            <a:pPr>
              <a:defRPr/>
            </a:pPr>
            <a:endParaRPr lang="en-US"/>
          </a:p>
        </p:txBody>
      </p:sp>
      <p:sp>
        <p:nvSpPr>
          <p:cNvPr id="8" name="Footer Placeholder 7">
            <a:extLst>
              <a:ext uri="{FF2B5EF4-FFF2-40B4-BE49-F238E27FC236}">
                <a16:creationId xmlns:a16="http://schemas.microsoft.com/office/drawing/2014/main" id="{9D193B3A-DCEA-4091-937F-38D78CCC4F81}"/>
              </a:ext>
            </a:extLst>
          </p:cNvPr>
          <p:cNvSpPr>
            <a:spLocks noGrp="1"/>
          </p:cNvSpPr>
          <p:nvPr>
            <p:ph type="ftr" sz="quarter" idx="11"/>
          </p:nvPr>
        </p:nvSpPr>
        <p:spPr/>
        <p:txBody>
          <a:bodyPr/>
          <a:lstStyle>
            <a:lvl1pPr>
              <a:defRPr>
                <a:latin typeface="Arial" pitchFamily="34" charset="0"/>
                <a:ea typeface="Thulth"/>
                <a:cs typeface="Thulth"/>
              </a:defRPr>
            </a:lvl1pPr>
          </a:lstStyle>
          <a:p>
            <a:pPr>
              <a:defRPr/>
            </a:pPr>
            <a:endParaRPr lang="en-US"/>
          </a:p>
        </p:txBody>
      </p:sp>
      <p:sp>
        <p:nvSpPr>
          <p:cNvPr id="9" name="Slide Number Placeholder 8">
            <a:extLst>
              <a:ext uri="{FF2B5EF4-FFF2-40B4-BE49-F238E27FC236}">
                <a16:creationId xmlns:a16="http://schemas.microsoft.com/office/drawing/2014/main" id="{61E55B24-44E6-4FF9-A042-D16C2DB42E65}"/>
              </a:ext>
            </a:extLst>
          </p:cNvPr>
          <p:cNvSpPr>
            <a:spLocks noGrp="1"/>
          </p:cNvSpPr>
          <p:nvPr>
            <p:ph type="sldNum" sz="quarter" idx="12"/>
          </p:nvPr>
        </p:nvSpPr>
        <p:spPr/>
        <p:txBody>
          <a:bodyPr/>
          <a:lstStyle>
            <a:lvl1pPr>
              <a:defRPr>
                <a:cs typeface="Thulth"/>
              </a:defRPr>
            </a:lvl1pPr>
          </a:lstStyle>
          <a:p>
            <a:fld id="{9163F1EB-B068-442D-AD33-193FEE055C45}" type="slidenum">
              <a:rPr lang="ar-SA" altLang="en-US"/>
              <a:pPr/>
              <a:t>‹#›</a:t>
            </a:fld>
            <a:endParaRPr lang="en-US" altLang="en-US"/>
          </a:p>
        </p:txBody>
      </p:sp>
    </p:spTree>
    <p:extLst>
      <p:ext uri="{BB962C8B-B14F-4D97-AF65-F5344CB8AC3E}">
        <p14:creationId xmlns:p14="http://schemas.microsoft.com/office/powerpoint/2010/main" val="25489471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Date Placeholder 2">
            <a:extLst>
              <a:ext uri="{FF2B5EF4-FFF2-40B4-BE49-F238E27FC236}">
                <a16:creationId xmlns:a16="http://schemas.microsoft.com/office/drawing/2014/main" id="{EFC1C01A-64CC-4903-999C-085699061E9B}"/>
              </a:ext>
            </a:extLst>
          </p:cNvPr>
          <p:cNvSpPr>
            <a:spLocks noGrp="1"/>
          </p:cNvSpPr>
          <p:nvPr>
            <p:ph type="dt" sz="half" idx="10"/>
          </p:nvPr>
        </p:nvSpPr>
        <p:spPr/>
        <p:txBody>
          <a:bodyPr/>
          <a:lstStyle>
            <a:lvl1pPr>
              <a:defRPr>
                <a:latin typeface="Arial" pitchFamily="34" charset="0"/>
                <a:ea typeface="Thulth"/>
                <a:cs typeface="Thulth"/>
              </a:defRPr>
            </a:lvl1pPr>
          </a:lstStyle>
          <a:p>
            <a:pPr>
              <a:defRPr/>
            </a:pPr>
            <a:endParaRPr lang="en-US"/>
          </a:p>
        </p:txBody>
      </p:sp>
      <p:sp>
        <p:nvSpPr>
          <p:cNvPr id="4" name="Footer Placeholder 3">
            <a:extLst>
              <a:ext uri="{FF2B5EF4-FFF2-40B4-BE49-F238E27FC236}">
                <a16:creationId xmlns:a16="http://schemas.microsoft.com/office/drawing/2014/main" id="{4B33D03C-EFAE-49CA-936E-B062DB215FF8}"/>
              </a:ext>
            </a:extLst>
          </p:cNvPr>
          <p:cNvSpPr>
            <a:spLocks noGrp="1"/>
          </p:cNvSpPr>
          <p:nvPr>
            <p:ph type="ftr" sz="quarter" idx="11"/>
          </p:nvPr>
        </p:nvSpPr>
        <p:spPr/>
        <p:txBody>
          <a:bodyPr/>
          <a:lstStyle>
            <a:lvl1pPr>
              <a:defRPr>
                <a:latin typeface="Arial" pitchFamily="34" charset="0"/>
                <a:ea typeface="Thulth"/>
                <a:cs typeface="Thulth"/>
              </a:defRPr>
            </a:lvl1pPr>
          </a:lstStyle>
          <a:p>
            <a:pPr>
              <a:defRPr/>
            </a:pPr>
            <a:endParaRPr lang="en-US"/>
          </a:p>
        </p:txBody>
      </p:sp>
      <p:sp>
        <p:nvSpPr>
          <p:cNvPr id="5" name="Slide Number Placeholder 4">
            <a:extLst>
              <a:ext uri="{FF2B5EF4-FFF2-40B4-BE49-F238E27FC236}">
                <a16:creationId xmlns:a16="http://schemas.microsoft.com/office/drawing/2014/main" id="{42005F24-7D21-4740-969D-E7EF88EB698B}"/>
              </a:ext>
            </a:extLst>
          </p:cNvPr>
          <p:cNvSpPr>
            <a:spLocks noGrp="1"/>
          </p:cNvSpPr>
          <p:nvPr>
            <p:ph type="sldNum" sz="quarter" idx="12"/>
          </p:nvPr>
        </p:nvSpPr>
        <p:spPr/>
        <p:txBody>
          <a:bodyPr/>
          <a:lstStyle>
            <a:lvl1pPr>
              <a:defRPr>
                <a:cs typeface="Thulth"/>
              </a:defRPr>
            </a:lvl1pPr>
          </a:lstStyle>
          <a:p>
            <a:fld id="{17F19577-FA9D-43B4-8837-1A4D43426405}" type="slidenum">
              <a:rPr lang="ar-SA" altLang="en-US"/>
              <a:pPr/>
              <a:t>‹#›</a:t>
            </a:fld>
            <a:endParaRPr lang="en-US" altLang="en-US"/>
          </a:p>
        </p:txBody>
      </p:sp>
    </p:spTree>
    <p:extLst>
      <p:ext uri="{BB962C8B-B14F-4D97-AF65-F5344CB8AC3E}">
        <p14:creationId xmlns:p14="http://schemas.microsoft.com/office/powerpoint/2010/main" val="33341577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E9C227-B7F0-4B30-806E-3AEDDB63D27B}"/>
              </a:ext>
            </a:extLst>
          </p:cNvPr>
          <p:cNvSpPr>
            <a:spLocks noGrp="1"/>
          </p:cNvSpPr>
          <p:nvPr>
            <p:ph type="dt" sz="half" idx="10"/>
          </p:nvPr>
        </p:nvSpPr>
        <p:spPr/>
        <p:txBody>
          <a:bodyPr/>
          <a:lstStyle>
            <a:lvl1pPr>
              <a:defRPr>
                <a:latin typeface="Arial" pitchFamily="34" charset="0"/>
                <a:ea typeface="Thulth"/>
                <a:cs typeface="Thulth"/>
              </a:defRPr>
            </a:lvl1pPr>
          </a:lstStyle>
          <a:p>
            <a:pPr>
              <a:defRPr/>
            </a:pPr>
            <a:endParaRPr lang="en-US"/>
          </a:p>
        </p:txBody>
      </p:sp>
      <p:sp>
        <p:nvSpPr>
          <p:cNvPr id="3" name="Footer Placeholder 2">
            <a:extLst>
              <a:ext uri="{FF2B5EF4-FFF2-40B4-BE49-F238E27FC236}">
                <a16:creationId xmlns:a16="http://schemas.microsoft.com/office/drawing/2014/main" id="{7E1AFFCB-2FF5-4D3D-B267-8846FF0979AF}"/>
              </a:ext>
            </a:extLst>
          </p:cNvPr>
          <p:cNvSpPr>
            <a:spLocks noGrp="1"/>
          </p:cNvSpPr>
          <p:nvPr>
            <p:ph type="ftr" sz="quarter" idx="11"/>
          </p:nvPr>
        </p:nvSpPr>
        <p:spPr/>
        <p:txBody>
          <a:bodyPr/>
          <a:lstStyle>
            <a:lvl1pPr>
              <a:defRPr>
                <a:latin typeface="Arial" pitchFamily="34" charset="0"/>
                <a:ea typeface="Thulth"/>
                <a:cs typeface="Thulth"/>
              </a:defRPr>
            </a:lvl1pPr>
          </a:lstStyle>
          <a:p>
            <a:pPr>
              <a:defRPr/>
            </a:pPr>
            <a:endParaRPr lang="en-US"/>
          </a:p>
        </p:txBody>
      </p:sp>
      <p:sp>
        <p:nvSpPr>
          <p:cNvPr id="4" name="Slide Number Placeholder 3">
            <a:extLst>
              <a:ext uri="{FF2B5EF4-FFF2-40B4-BE49-F238E27FC236}">
                <a16:creationId xmlns:a16="http://schemas.microsoft.com/office/drawing/2014/main" id="{3C50260D-5D75-4BCC-AAFF-6DFEAE0950B8}"/>
              </a:ext>
            </a:extLst>
          </p:cNvPr>
          <p:cNvSpPr>
            <a:spLocks noGrp="1"/>
          </p:cNvSpPr>
          <p:nvPr>
            <p:ph type="sldNum" sz="quarter" idx="12"/>
          </p:nvPr>
        </p:nvSpPr>
        <p:spPr/>
        <p:txBody>
          <a:bodyPr/>
          <a:lstStyle>
            <a:lvl1pPr>
              <a:defRPr>
                <a:cs typeface="Thulth"/>
              </a:defRPr>
            </a:lvl1pPr>
          </a:lstStyle>
          <a:p>
            <a:fld id="{7C47FF73-69E4-4855-9187-608D2508C731}" type="slidenum">
              <a:rPr lang="ar-SA" altLang="en-US"/>
              <a:pPr/>
              <a:t>‹#›</a:t>
            </a:fld>
            <a:endParaRPr lang="en-US" altLang="en-US"/>
          </a:p>
        </p:txBody>
      </p:sp>
    </p:spTree>
    <p:extLst>
      <p:ext uri="{BB962C8B-B14F-4D97-AF65-F5344CB8AC3E}">
        <p14:creationId xmlns:p14="http://schemas.microsoft.com/office/powerpoint/2010/main" val="5635034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7B354163-A608-412D-AB8E-BF4CC513D9FB}"/>
              </a:ext>
            </a:extLst>
          </p:cNvPr>
          <p:cNvSpPr>
            <a:spLocks noGrp="1"/>
          </p:cNvSpPr>
          <p:nvPr>
            <p:ph type="dt" sz="half" idx="10"/>
          </p:nvPr>
        </p:nvSpPr>
        <p:spPr/>
        <p:txBody>
          <a:bodyPr/>
          <a:lstStyle>
            <a:lvl1pPr>
              <a:defRPr>
                <a:latin typeface="Arial" pitchFamily="34" charset="0"/>
                <a:ea typeface="Thulth"/>
                <a:cs typeface="Thulth"/>
              </a:defRPr>
            </a:lvl1pPr>
          </a:lstStyle>
          <a:p>
            <a:pPr>
              <a:defRPr/>
            </a:pPr>
            <a:endParaRPr lang="en-US"/>
          </a:p>
        </p:txBody>
      </p:sp>
      <p:sp>
        <p:nvSpPr>
          <p:cNvPr id="6" name="Footer Placeholder 5">
            <a:extLst>
              <a:ext uri="{FF2B5EF4-FFF2-40B4-BE49-F238E27FC236}">
                <a16:creationId xmlns:a16="http://schemas.microsoft.com/office/drawing/2014/main" id="{AF045AC9-9217-4D3D-BA72-025EF65014C9}"/>
              </a:ext>
            </a:extLst>
          </p:cNvPr>
          <p:cNvSpPr>
            <a:spLocks noGrp="1"/>
          </p:cNvSpPr>
          <p:nvPr>
            <p:ph type="ftr" sz="quarter" idx="11"/>
          </p:nvPr>
        </p:nvSpPr>
        <p:spPr/>
        <p:txBody>
          <a:bodyPr/>
          <a:lstStyle>
            <a:lvl1pPr>
              <a:defRPr>
                <a:latin typeface="Arial" pitchFamily="34" charset="0"/>
                <a:ea typeface="Thulth"/>
                <a:cs typeface="Thulth"/>
              </a:defRPr>
            </a:lvl1pPr>
          </a:lstStyle>
          <a:p>
            <a:pPr>
              <a:defRPr/>
            </a:pPr>
            <a:endParaRPr lang="en-US"/>
          </a:p>
        </p:txBody>
      </p:sp>
      <p:sp>
        <p:nvSpPr>
          <p:cNvPr id="7" name="Slide Number Placeholder 6">
            <a:extLst>
              <a:ext uri="{FF2B5EF4-FFF2-40B4-BE49-F238E27FC236}">
                <a16:creationId xmlns:a16="http://schemas.microsoft.com/office/drawing/2014/main" id="{BAD7D059-BA93-4A5B-872D-F8A1422BB80F}"/>
              </a:ext>
            </a:extLst>
          </p:cNvPr>
          <p:cNvSpPr>
            <a:spLocks noGrp="1"/>
          </p:cNvSpPr>
          <p:nvPr>
            <p:ph type="sldNum" sz="quarter" idx="12"/>
          </p:nvPr>
        </p:nvSpPr>
        <p:spPr/>
        <p:txBody>
          <a:bodyPr/>
          <a:lstStyle>
            <a:lvl1pPr>
              <a:defRPr>
                <a:cs typeface="Thulth"/>
              </a:defRPr>
            </a:lvl1pPr>
          </a:lstStyle>
          <a:p>
            <a:fld id="{49C0E64B-E842-4423-854C-ED903EBCDA8B}" type="slidenum">
              <a:rPr lang="ar-SA" altLang="en-US"/>
              <a:pPr/>
              <a:t>‹#›</a:t>
            </a:fld>
            <a:endParaRPr lang="en-US" altLang="en-US"/>
          </a:p>
        </p:txBody>
      </p:sp>
    </p:spTree>
    <p:extLst>
      <p:ext uri="{BB962C8B-B14F-4D97-AF65-F5344CB8AC3E}">
        <p14:creationId xmlns:p14="http://schemas.microsoft.com/office/powerpoint/2010/main" val="4407148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ar-EG"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CD7A72BE-70EF-494B-BAED-71A79C41CCD7}"/>
              </a:ext>
            </a:extLst>
          </p:cNvPr>
          <p:cNvSpPr>
            <a:spLocks noGrp="1"/>
          </p:cNvSpPr>
          <p:nvPr>
            <p:ph type="dt" sz="half" idx="10"/>
          </p:nvPr>
        </p:nvSpPr>
        <p:spPr/>
        <p:txBody>
          <a:bodyPr/>
          <a:lstStyle>
            <a:lvl1pPr>
              <a:defRPr>
                <a:latin typeface="Arial" pitchFamily="34" charset="0"/>
                <a:ea typeface="Thulth"/>
                <a:cs typeface="Thulth"/>
              </a:defRPr>
            </a:lvl1pPr>
          </a:lstStyle>
          <a:p>
            <a:pPr>
              <a:defRPr/>
            </a:pPr>
            <a:endParaRPr lang="en-US"/>
          </a:p>
        </p:txBody>
      </p:sp>
      <p:sp>
        <p:nvSpPr>
          <p:cNvPr id="6" name="Footer Placeholder 5">
            <a:extLst>
              <a:ext uri="{FF2B5EF4-FFF2-40B4-BE49-F238E27FC236}">
                <a16:creationId xmlns:a16="http://schemas.microsoft.com/office/drawing/2014/main" id="{69D4E9FB-DE7A-46F6-B9A0-6BF771E26726}"/>
              </a:ext>
            </a:extLst>
          </p:cNvPr>
          <p:cNvSpPr>
            <a:spLocks noGrp="1"/>
          </p:cNvSpPr>
          <p:nvPr>
            <p:ph type="ftr" sz="quarter" idx="11"/>
          </p:nvPr>
        </p:nvSpPr>
        <p:spPr/>
        <p:txBody>
          <a:bodyPr/>
          <a:lstStyle>
            <a:lvl1pPr>
              <a:defRPr>
                <a:latin typeface="Arial" pitchFamily="34" charset="0"/>
                <a:ea typeface="Thulth"/>
                <a:cs typeface="Thulth"/>
              </a:defRPr>
            </a:lvl1pPr>
          </a:lstStyle>
          <a:p>
            <a:pPr>
              <a:defRPr/>
            </a:pPr>
            <a:endParaRPr lang="en-US"/>
          </a:p>
        </p:txBody>
      </p:sp>
      <p:sp>
        <p:nvSpPr>
          <p:cNvPr id="7" name="Slide Number Placeholder 6">
            <a:extLst>
              <a:ext uri="{FF2B5EF4-FFF2-40B4-BE49-F238E27FC236}">
                <a16:creationId xmlns:a16="http://schemas.microsoft.com/office/drawing/2014/main" id="{451DA8F1-D7A4-497B-AE25-7372149E47B8}"/>
              </a:ext>
            </a:extLst>
          </p:cNvPr>
          <p:cNvSpPr>
            <a:spLocks noGrp="1"/>
          </p:cNvSpPr>
          <p:nvPr>
            <p:ph type="sldNum" sz="quarter" idx="12"/>
          </p:nvPr>
        </p:nvSpPr>
        <p:spPr/>
        <p:txBody>
          <a:bodyPr/>
          <a:lstStyle>
            <a:lvl1pPr>
              <a:defRPr>
                <a:cs typeface="Thulth"/>
              </a:defRPr>
            </a:lvl1pPr>
          </a:lstStyle>
          <a:p>
            <a:fld id="{68679418-63E5-4DCB-BD56-EB1CBACB756E}" type="slidenum">
              <a:rPr lang="ar-SA" altLang="en-US"/>
              <a:pPr/>
              <a:t>‹#›</a:t>
            </a:fld>
            <a:endParaRPr lang="en-US" altLang="en-US"/>
          </a:p>
        </p:txBody>
      </p:sp>
    </p:spTree>
    <p:extLst>
      <p:ext uri="{BB962C8B-B14F-4D97-AF65-F5344CB8AC3E}">
        <p14:creationId xmlns:p14="http://schemas.microsoft.com/office/powerpoint/2010/main" val="35483613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a:extLst>
              <a:ext uri="{FF2B5EF4-FFF2-40B4-BE49-F238E27FC236}">
                <a16:creationId xmlns:a16="http://schemas.microsoft.com/office/drawing/2014/main" id="{136C693C-703F-4726-89EE-E143D50E9C3B}"/>
              </a:ext>
            </a:extLst>
          </p:cNvPr>
          <p:cNvSpPr>
            <a:spLocks noGrp="1"/>
          </p:cNvSpPr>
          <p:nvPr>
            <p:ph type="dt" sz="half" idx="10"/>
          </p:nvPr>
        </p:nvSpPr>
        <p:spPr/>
        <p:txBody>
          <a:bodyPr/>
          <a:lstStyle>
            <a:lvl1pPr>
              <a:defRPr>
                <a:latin typeface="Arial" pitchFamily="34" charset="0"/>
                <a:ea typeface="Thulth"/>
                <a:cs typeface="Thulth"/>
              </a:defRPr>
            </a:lvl1pPr>
          </a:lstStyle>
          <a:p>
            <a:pPr>
              <a:defRPr/>
            </a:pPr>
            <a:endParaRPr lang="en-US"/>
          </a:p>
        </p:txBody>
      </p:sp>
      <p:sp>
        <p:nvSpPr>
          <p:cNvPr id="5" name="Footer Placeholder 4">
            <a:extLst>
              <a:ext uri="{FF2B5EF4-FFF2-40B4-BE49-F238E27FC236}">
                <a16:creationId xmlns:a16="http://schemas.microsoft.com/office/drawing/2014/main" id="{284EF33F-386D-45A1-822B-C494A436612B}"/>
              </a:ext>
            </a:extLst>
          </p:cNvPr>
          <p:cNvSpPr>
            <a:spLocks noGrp="1"/>
          </p:cNvSpPr>
          <p:nvPr>
            <p:ph type="ftr" sz="quarter" idx="11"/>
          </p:nvPr>
        </p:nvSpPr>
        <p:spPr/>
        <p:txBody>
          <a:bodyPr/>
          <a:lstStyle>
            <a:lvl1pPr>
              <a:defRPr>
                <a:latin typeface="Arial" pitchFamily="34" charset="0"/>
                <a:ea typeface="Thulth"/>
                <a:cs typeface="Thulth"/>
              </a:defRPr>
            </a:lvl1pPr>
          </a:lstStyle>
          <a:p>
            <a:pPr>
              <a:defRPr/>
            </a:pPr>
            <a:endParaRPr lang="en-US"/>
          </a:p>
        </p:txBody>
      </p:sp>
      <p:sp>
        <p:nvSpPr>
          <p:cNvPr id="6" name="Slide Number Placeholder 5">
            <a:extLst>
              <a:ext uri="{FF2B5EF4-FFF2-40B4-BE49-F238E27FC236}">
                <a16:creationId xmlns:a16="http://schemas.microsoft.com/office/drawing/2014/main" id="{C0288CFF-57A2-403B-A8D3-1215D6945170}"/>
              </a:ext>
            </a:extLst>
          </p:cNvPr>
          <p:cNvSpPr>
            <a:spLocks noGrp="1"/>
          </p:cNvSpPr>
          <p:nvPr>
            <p:ph type="sldNum" sz="quarter" idx="12"/>
          </p:nvPr>
        </p:nvSpPr>
        <p:spPr/>
        <p:txBody>
          <a:bodyPr/>
          <a:lstStyle>
            <a:lvl1pPr>
              <a:defRPr>
                <a:cs typeface="Thulth"/>
              </a:defRPr>
            </a:lvl1pPr>
          </a:lstStyle>
          <a:p>
            <a:fld id="{1B7829C4-DA1A-4FC3-B872-90179B7E2651}" type="slidenum">
              <a:rPr lang="ar-SA" altLang="en-US"/>
              <a:pPr/>
              <a:t>‹#›</a:t>
            </a:fld>
            <a:endParaRPr lang="en-US" altLang="en-US"/>
          </a:p>
        </p:txBody>
      </p:sp>
    </p:spTree>
    <p:extLst>
      <p:ext uri="{BB962C8B-B14F-4D97-AF65-F5344CB8AC3E}">
        <p14:creationId xmlns:p14="http://schemas.microsoft.com/office/powerpoint/2010/main" val="3949328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ar-E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a:extLst>
              <a:ext uri="{FF2B5EF4-FFF2-40B4-BE49-F238E27FC236}">
                <a16:creationId xmlns:a16="http://schemas.microsoft.com/office/drawing/2014/main" id="{ABE765BD-1656-4684-8FAC-BAFC6722635A}"/>
              </a:ext>
            </a:extLst>
          </p:cNvPr>
          <p:cNvSpPr>
            <a:spLocks noGrp="1"/>
          </p:cNvSpPr>
          <p:nvPr>
            <p:ph type="dt" sz="half" idx="10"/>
          </p:nvPr>
        </p:nvSpPr>
        <p:spPr/>
        <p:txBody>
          <a:bodyPr/>
          <a:lstStyle>
            <a:lvl1pPr>
              <a:defRPr>
                <a:latin typeface="Arial" pitchFamily="34" charset="0"/>
                <a:ea typeface="Thulth"/>
                <a:cs typeface="Thulth"/>
              </a:defRPr>
            </a:lvl1pPr>
          </a:lstStyle>
          <a:p>
            <a:pPr>
              <a:defRPr/>
            </a:pPr>
            <a:endParaRPr lang="en-US"/>
          </a:p>
        </p:txBody>
      </p:sp>
      <p:sp>
        <p:nvSpPr>
          <p:cNvPr id="5" name="Footer Placeholder 4">
            <a:extLst>
              <a:ext uri="{FF2B5EF4-FFF2-40B4-BE49-F238E27FC236}">
                <a16:creationId xmlns:a16="http://schemas.microsoft.com/office/drawing/2014/main" id="{CFDF821B-BD02-4314-969B-2FFEE3BEE97E}"/>
              </a:ext>
            </a:extLst>
          </p:cNvPr>
          <p:cNvSpPr>
            <a:spLocks noGrp="1"/>
          </p:cNvSpPr>
          <p:nvPr>
            <p:ph type="ftr" sz="quarter" idx="11"/>
          </p:nvPr>
        </p:nvSpPr>
        <p:spPr/>
        <p:txBody>
          <a:bodyPr/>
          <a:lstStyle>
            <a:lvl1pPr>
              <a:defRPr>
                <a:latin typeface="Arial" pitchFamily="34" charset="0"/>
                <a:ea typeface="Thulth"/>
                <a:cs typeface="Thulth"/>
              </a:defRPr>
            </a:lvl1pPr>
          </a:lstStyle>
          <a:p>
            <a:pPr>
              <a:defRPr/>
            </a:pPr>
            <a:endParaRPr lang="en-US"/>
          </a:p>
        </p:txBody>
      </p:sp>
      <p:sp>
        <p:nvSpPr>
          <p:cNvPr id="6" name="Slide Number Placeholder 5">
            <a:extLst>
              <a:ext uri="{FF2B5EF4-FFF2-40B4-BE49-F238E27FC236}">
                <a16:creationId xmlns:a16="http://schemas.microsoft.com/office/drawing/2014/main" id="{0E8A7F53-9379-41AE-908A-B8F6A8CADFFE}"/>
              </a:ext>
            </a:extLst>
          </p:cNvPr>
          <p:cNvSpPr>
            <a:spLocks noGrp="1"/>
          </p:cNvSpPr>
          <p:nvPr>
            <p:ph type="sldNum" sz="quarter" idx="12"/>
          </p:nvPr>
        </p:nvSpPr>
        <p:spPr/>
        <p:txBody>
          <a:bodyPr/>
          <a:lstStyle>
            <a:lvl1pPr>
              <a:defRPr>
                <a:cs typeface="Thulth"/>
              </a:defRPr>
            </a:lvl1pPr>
          </a:lstStyle>
          <a:p>
            <a:fld id="{939B3643-5124-4E99-A0B5-26B440BAE66B}" type="slidenum">
              <a:rPr lang="ar-SA" altLang="en-US"/>
              <a:pPr/>
              <a:t>‹#›</a:t>
            </a:fld>
            <a:endParaRPr lang="en-US" altLang="en-US"/>
          </a:p>
        </p:txBody>
      </p:sp>
    </p:spTree>
    <p:extLst>
      <p:ext uri="{BB962C8B-B14F-4D97-AF65-F5344CB8AC3E}">
        <p14:creationId xmlns:p14="http://schemas.microsoft.com/office/powerpoint/2010/main" val="25354373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ar-EG"/>
          </a:p>
        </p:txBody>
      </p:sp>
      <p:sp>
        <p:nvSpPr>
          <p:cNvPr id="4" name="Rectangle 4">
            <a:extLst>
              <a:ext uri="{FF2B5EF4-FFF2-40B4-BE49-F238E27FC236}">
                <a16:creationId xmlns:a16="http://schemas.microsoft.com/office/drawing/2014/main" id="{7840BBF7-D45C-401A-A3A0-FA4AA483E86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4E6CB91-047A-48D4-A074-0560B5ABBE2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4047C60-B032-44C8-BE34-42EEA8EC424D}"/>
              </a:ext>
            </a:extLst>
          </p:cNvPr>
          <p:cNvSpPr>
            <a:spLocks noGrp="1" noChangeArrowheads="1"/>
          </p:cNvSpPr>
          <p:nvPr>
            <p:ph type="sldNum" sz="quarter" idx="12"/>
          </p:nvPr>
        </p:nvSpPr>
        <p:spPr>
          <a:ln/>
        </p:spPr>
        <p:txBody>
          <a:bodyPr/>
          <a:lstStyle>
            <a:lvl1pPr>
              <a:defRPr/>
            </a:lvl1pPr>
          </a:lstStyle>
          <a:p>
            <a:fld id="{B54DB39F-79E4-44E1-96AB-F558329896D1}" type="slidenum">
              <a:rPr lang="ar-SA" altLang="en-US"/>
              <a:pPr/>
              <a:t>‹#›</a:t>
            </a:fld>
            <a:endParaRPr lang="en-US" altLang="en-US"/>
          </a:p>
        </p:txBody>
      </p:sp>
    </p:spTree>
    <p:extLst>
      <p:ext uri="{BB962C8B-B14F-4D97-AF65-F5344CB8AC3E}">
        <p14:creationId xmlns:p14="http://schemas.microsoft.com/office/powerpoint/2010/main" val="7724969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Rectangle 4">
            <a:extLst>
              <a:ext uri="{FF2B5EF4-FFF2-40B4-BE49-F238E27FC236}">
                <a16:creationId xmlns:a16="http://schemas.microsoft.com/office/drawing/2014/main" id="{9A0E5199-93D2-46CD-8E52-7767C63597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CA99117-8BAB-4915-9022-2FF89976340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40201BD-2D36-4EE6-A837-75D0CAA63429}"/>
              </a:ext>
            </a:extLst>
          </p:cNvPr>
          <p:cNvSpPr>
            <a:spLocks noGrp="1" noChangeArrowheads="1"/>
          </p:cNvSpPr>
          <p:nvPr>
            <p:ph type="sldNum" sz="quarter" idx="12"/>
          </p:nvPr>
        </p:nvSpPr>
        <p:spPr>
          <a:ln/>
        </p:spPr>
        <p:txBody>
          <a:bodyPr/>
          <a:lstStyle>
            <a:lvl1pPr>
              <a:defRPr/>
            </a:lvl1pPr>
          </a:lstStyle>
          <a:p>
            <a:fld id="{7EAFE0F5-2088-421C-9B72-4CA47DADE698}" type="slidenum">
              <a:rPr lang="ar-SA" altLang="en-US"/>
              <a:pPr/>
              <a:t>‹#›</a:t>
            </a:fld>
            <a:endParaRPr lang="en-US" altLang="en-US"/>
          </a:p>
        </p:txBody>
      </p:sp>
    </p:spTree>
    <p:extLst>
      <p:ext uri="{BB962C8B-B14F-4D97-AF65-F5344CB8AC3E}">
        <p14:creationId xmlns:p14="http://schemas.microsoft.com/office/powerpoint/2010/main" val="26727323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r">
              <a:defRPr sz="4000" b="1" cap="all"/>
            </a:lvl1pPr>
          </a:lstStyle>
          <a:p>
            <a:r>
              <a:rPr lang="en-US"/>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9A6B488-9F4E-429F-9C93-13619653CE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69C35D3-64AD-4AF0-97AF-5E4B9FBC732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3497639-289B-43E4-8290-0284CE97186A}"/>
              </a:ext>
            </a:extLst>
          </p:cNvPr>
          <p:cNvSpPr>
            <a:spLocks noGrp="1" noChangeArrowheads="1"/>
          </p:cNvSpPr>
          <p:nvPr>
            <p:ph type="sldNum" sz="quarter" idx="12"/>
          </p:nvPr>
        </p:nvSpPr>
        <p:spPr>
          <a:ln/>
        </p:spPr>
        <p:txBody>
          <a:bodyPr/>
          <a:lstStyle>
            <a:lvl1pPr>
              <a:defRPr/>
            </a:lvl1pPr>
          </a:lstStyle>
          <a:p>
            <a:fld id="{261A04D2-D1DE-4DA8-B9D0-AB6457C5D73F}" type="slidenum">
              <a:rPr lang="ar-SA" altLang="en-US"/>
              <a:pPr/>
              <a:t>‹#›</a:t>
            </a:fld>
            <a:endParaRPr lang="en-US" altLang="en-US"/>
          </a:p>
        </p:txBody>
      </p:sp>
    </p:spTree>
    <p:extLst>
      <p:ext uri="{BB962C8B-B14F-4D97-AF65-F5344CB8AC3E}">
        <p14:creationId xmlns:p14="http://schemas.microsoft.com/office/powerpoint/2010/main" val="25111323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Rectangle 4">
            <a:extLst>
              <a:ext uri="{FF2B5EF4-FFF2-40B4-BE49-F238E27FC236}">
                <a16:creationId xmlns:a16="http://schemas.microsoft.com/office/drawing/2014/main" id="{04284B95-97DF-48EE-8CC3-70605393253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EB508E2-F76A-4F45-A990-E1B03115FCF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05FCBAF-E948-4AA6-8AAC-031A435344F7}"/>
              </a:ext>
            </a:extLst>
          </p:cNvPr>
          <p:cNvSpPr>
            <a:spLocks noGrp="1" noChangeArrowheads="1"/>
          </p:cNvSpPr>
          <p:nvPr>
            <p:ph type="sldNum" sz="quarter" idx="12"/>
          </p:nvPr>
        </p:nvSpPr>
        <p:spPr>
          <a:ln/>
        </p:spPr>
        <p:txBody>
          <a:bodyPr/>
          <a:lstStyle>
            <a:lvl1pPr>
              <a:defRPr/>
            </a:lvl1pPr>
          </a:lstStyle>
          <a:p>
            <a:fld id="{39BBFF43-67B9-4FA9-8101-EC04953D9FFD}" type="slidenum">
              <a:rPr lang="ar-SA" altLang="en-US"/>
              <a:pPr/>
              <a:t>‹#›</a:t>
            </a:fld>
            <a:endParaRPr lang="en-US" altLang="en-US"/>
          </a:p>
        </p:txBody>
      </p:sp>
    </p:spTree>
    <p:extLst>
      <p:ext uri="{BB962C8B-B14F-4D97-AF65-F5344CB8AC3E}">
        <p14:creationId xmlns:p14="http://schemas.microsoft.com/office/powerpoint/2010/main" val="29517692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EG"/>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7" name="Rectangle 4">
            <a:extLst>
              <a:ext uri="{FF2B5EF4-FFF2-40B4-BE49-F238E27FC236}">
                <a16:creationId xmlns:a16="http://schemas.microsoft.com/office/drawing/2014/main" id="{3C8F21A8-6757-4D39-86B3-DA4E54EB47E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E1F5767-E0FE-455D-980B-8624D8107DF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FD3048B1-F423-4593-B753-C1D8D72FBED0}"/>
              </a:ext>
            </a:extLst>
          </p:cNvPr>
          <p:cNvSpPr>
            <a:spLocks noGrp="1" noChangeArrowheads="1"/>
          </p:cNvSpPr>
          <p:nvPr>
            <p:ph type="sldNum" sz="quarter" idx="12"/>
          </p:nvPr>
        </p:nvSpPr>
        <p:spPr>
          <a:ln/>
        </p:spPr>
        <p:txBody>
          <a:bodyPr/>
          <a:lstStyle>
            <a:lvl1pPr>
              <a:defRPr/>
            </a:lvl1pPr>
          </a:lstStyle>
          <a:p>
            <a:fld id="{BAC81574-4969-47F4-B9E5-163A1771DED1}" type="slidenum">
              <a:rPr lang="ar-SA" altLang="en-US"/>
              <a:pPr/>
              <a:t>‹#›</a:t>
            </a:fld>
            <a:endParaRPr lang="en-US" altLang="en-US"/>
          </a:p>
        </p:txBody>
      </p:sp>
    </p:spTree>
    <p:extLst>
      <p:ext uri="{BB962C8B-B14F-4D97-AF65-F5344CB8AC3E}">
        <p14:creationId xmlns:p14="http://schemas.microsoft.com/office/powerpoint/2010/main" val="27838195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Rectangle 4">
            <a:extLst>
              <a:ext uri="{FF2B5EF4-FFF2-40B4-BE49-F238E27FC236}">
                <a16:creationId xmlns:a16="http://schemas.microsoft.com/office/drawing/2014/main" id="{968CA472-1A24-434D-8CEA-DC67C7E3CF13}"/>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1C21633-E08F-49B9-B3AE-6339107A08C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9602E2A5-C2FA-415B-A8EB-9E60C9470DCB}"/>
              </a:ext>
            </a:extLst>
          </p:cNvPr>
          <p:cNvSpPr>
            <a:spLocks noGrp="1" noChangeArrowheads="1"/>
          </p:cNvSpPr>
          <p:nvPr>
            <p:ph type="sldNum" sz="quarter" idx="12"/>
          </p:nvPr>
        </p:nvSpPr>
        <p:spPr>
          <a:ln/>
        </p:spPr>
        <p:txBody>
          <a:bodyPr/>
          <a:lstStyle>
            <a:lvl1pPr>
              <a:defRPr/>
            </a:lvl1pPr>
          </a:lstStyle>
          <a:p>
            <a:fld id="{ACEFC7D6-F6C7-460D-8342-75BDED5E1FF4}" type="slidenum">
              <a:rPr lang="ar-SA" altLang="en-US"/>
              <a:pPr/>
              <a:t>‹#›</a:t>
            </a:fld>
            <a:endParaRPr lang="en-US" altLang="en-US"/>
          </a:p>
        </p:txBody>
      </p:sp>
    </p:spTree>
    <p:extLst>
      <p:ext uri="{BB962C8B-B14F-4D97-AF65-F5344CB8AC3E}">
        <p14:creationId xmlns:p14="http://schemas.microsoft.com/office/powerpoint/2010/main" val="10320174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1A458A7-D2DA-4678-80E7-641891A6250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355BE3AA-A978-467F-8F3F-FAFCD0061A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E5F58671-5E7B-4E1E-A66D-631F563B4F4B}"/>
              </a:ext>
            </a:extLst>
          </p:cNvPr>
          <p:cNvSpPr>
            <a:spLocks noGrp="1" noChangeArrowheads="1"/>
          </p:cNvSpPr>
          <p:nvPr>
            <p:ph type="sldNum" sz="quarter" idx="12"/>
          </p:nvPr>
        </p:nvSpPr>
        <p:spPr>
          <a:ln/>
        </p:spPr>
        <p:txBody>
          <a:bodyPr/>
          <a:lstStyle>
            <a:lvl1pPr>
              <a:defRPr/>
            </a:lvl1pPr>
          </a:lstStyle>
          <a:p>
            <a:fld id="{CE9FF5C1-9E0F-41AF-AFBC-08123C20BDDD}" type="slidenum">
              <a:rPr lang="ar-SA" altLang="en-US"/>
              <a:pPr/>
              <a:t>‹#›</a:t>
            </a:fld>
            <a:endParaRPr lang="en-US" altLang="en-US"/>
          </a:p>
        </p:txBody>
      </p:sp>
    </p:spTree>
    <p:extLst>
      <p:ext uri="{BB962C8B-B14F-4D97-AF65-F5344CB8AC3E}">
        <p14:creationId xmlns:p14="http://schemas.microsoft.com/office/powerpoint/2010/main" val="5222721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r">
              <a:defRPr sz="2000" b="1"/>
            </a:lvl1pPr>
          </a:lstStyle>
          <a:p>
            <a:r>
              <a:rPr lang="en-US"/>
              <a:t>Click to edit Master title style</a:t>
            </a:r>
            <a:endParaRPr lang="ar-EG"/>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514DA6A-4C1B-4EF4-A617-EC4812D0339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FCD5F5-CEDC-4DA6-9CBD-934B4FF132D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07A5B09-F041-4C1C-B359-79FC33EF83E0}"/>
              </a:ext>
            </a:extLst>
          </p:cNvPr>
          <p:cNvSpPr>
            <a:spLocks noGrp="1" noChangeArrowheads="1"/>
          </p:cNvSpPr>
          <p:nvPr>
            <p:ph type="sldNum" sz="quarter" idx="12"/>
          </p:nvPr>
        </p:nvSpPr>
        <p:spPr>
          <a:ln/>
        </p:spPr>
        <p:txBody>
          <a:bodyPr/>
          <a:lstStyle>
            <a:lvl1pPr>
              <a:defRPr/>
            </a:lvl1pPr>
          </a:lstStyle>
          <a:p>
            <a:fld id="{47AF6592-7E8D-40C6-B614-4B1CF8AF3042}" type="slidenum">
              <a:rPr lang="ar-SA" altLang="en-US"/>
              <a:pPr/>
              <a:t>‹#›</a:t>
            </a:fld>
            <a:endParaRPr lang="en-US" altLang="en-US"/>
          </a:p>
        </p:txBody>
      </p:sp>
    </p:spTree>
    <p:extLst>
      <p:ext uri="{BB962C8B-B14F-4D97-AF65-F5344CB8AC3E}">
        <p14:creationId xmlns:p14="http://schemas.microsoft.com/office/powerpoint/2010/main" val="42558099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r">
              <a:defRPr sz="2000" b="1"/>
            </a:lvl1pPr>
          </a:lstStyle>
          <a:p>
            <a:r>
              <a:rPr lang="en-US"/>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05B85B5-7784-4428-8827-BFE689219E6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87D0F73-039D-4144-8AAC-C04F2C0DA2B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3DCB62D-A7A7-4C90-A3C3-89F604AFB83A}"/>
              </a:ext>
            </a:extLst>
          </p:cNvPr>
          <p:cNvSpPr>
            <a:spLocks noGrp="1" noChangeArrowheads="1"/>
          </p:cNvSpPr>
          <p:nvPr>
            <p:ph type="sldNum" sz="quarter" idx="12"/>
          </p:nvPr>
        </p:nvSpPr>
        <p:spPr>
          <a:ln/>
        </p:spPr>
        <p:txBody>
          <a:bodyPr/>
          <a:lstStyle>
            <a:lvl1pPr>
              <a:defRPr/>
            </a:lvl1pPr>
          </a:lstStyle>
          <a:p>
            <a:fld id="{4E6E61FC-4188-408F-9578-287FEEA13100}" type="slidenum">
              <a:rPr lang="ar-SA" altLang="en-US"/>
              <a:pPr/>
              <a:t>‹#›</a:t>
            </a:fld>
            <a:endParaRPr lang="en-US" altLang="en-US"/>
          </a:p>
        </p:txBody>
      </p:sp>
    </p:spTree>
    <p:extLst>
      <p:ext uri="{BB962C8B-B14F-4D97-AF65-F5344CB8AC3E}">
        <p14:creationId xmlns:p14="http://schemas.microsoft.com/office/powerpoint/2010/main" val="8406407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Rectangle 4">
            <a:extLst>
              <a:ext uri="{FF2B5EF4-FFF2-40B4-BE49-F238E27FC236}">
                <a16:creationId xmlns:a16="http://schemas.microsoft.com/office/drawing/2014/main" id="{5684D725-300C-4AE3-BD23-F95D4B4F5D2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FA7C40F-A10A-458F-A917-A2ABE720BDE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226DBF7-E1C8-47C1-9A26-5C5BA2C4F5E5}"/>
              </a:ext>
            </a:extLst>
          </p:cNvPr>
          <p:cNvSpPr>
            <a:spLocks noGrp="1" noChangeArrowheads="1"/>
          </p:cNvSpPr>
          <p:nvPr>
            <p:ph type="sldNum" sz="quarter" idx="12"/>
          </p:nvPr>
        </p:nvSpPr>
        <p:spPr>
          <a:ln/>
        </p:spPr>
        <p:txBody>
          <a:bodyPr/>
          <a:lstStyle>
            <a:lvl1pPr>
              <a:defRPr/>
            </a:lvl1pPr>
          </a:lstStyle>
          <a:p>
            <a:fld id="{C2FF5A9B-D273-4120-93FC-6AC19143569E}" type="slidenum">
              <a:rPr lang="ar-SA" altLang="en-US"/>
              <a:pPr/>
              <a:t>‹#›</a:t>
            </a:fld>
            <a:endParaRPr lang="en-US" altLang="en-US"/>
          </a:p>
        </p:txBody>
      </p:sp>
    </p:spTree>
    <p:extLst>
      <p:ext uri="{BB962C8B-B14F-4D97-AF65-F5344CB8AC3E}">
        <p14:creationId xmlns:p14="http://schemas.microsoft.com/office/powerpoint/2010/main" val="36337743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endParaRPr lang="ar-EG"/>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Rectangle 4">
            <a:extLst>
              <a:ext uri="{FF2B5EF4-FFF2-40B4-BE49-F238E27FC236}">
                <a16:creationId xmlns:a16="http://schemas.microsoft.com/office/drawing/2014/main" id="{AF5B077E-D589-4261-B69F-C5138B419FF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97462A7-9F6A-4074-8366-0C7A20473D4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A5A86BC-9FF9-4C07-BF08-6DBE29915190}"/>
              </a:ext>
            </a:extLst>
          </p:cNvPr>
          <p:cNvSpPr>
            <a:spLocks noGrp="1" noChangeArrowheads="1"/>
          </p:cNvSpPr>
          <p:nvPr>
            <p:ph type="sldNum" sz="quarter" idx="12"/>
          </p:nvPr>
        </p:nvSpPr>
        <p:spPr>
          <a:ln/>
        </p:spPr>
        <p:txBody>
          <a:bodyPr/>
          <a:lstStyle>
            <a:lvl1pPr>
              <a:defRPr/>
            </a:lvl1pPr>
          </a:lstStyle>
          <a:p>
            <a:fld id="{F038E0A2-88BB-4692-B3DA-E222A3086038}" type="slidenum">
              <a:rPr lang="ar-SA" altLang="en-US"/>
              <a:pPr/>
              <a:t>‹#›</a:t>
            </a:fld>
            <a:endParaRPr lang="en-US" altLang="en-US"/>
          </a:p>
        </p:txBody>
      </p:sp>
    </p:spTree>
    <p:extLst>
      <p:ext uri="{BB962C8B-B14F-4D97-AF65-F5344CB8AC3E}">
        <p14:creationId xmlns:p14="http://schemas.microsoft.com/office/powerpoint/2010/main" val="18706843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ar-EG"/>
          </a:p>
        </p:txBody>
      </p:sp>
      <p:sp>
        <p:nvSpPr>
          <p:cNvPr id="4" name="Rectangle 4">
            <a:extLst>
              <a:ext uri="{FF2B5EF4-FFF2-40B4-BE49-F238E27FC236}">
                <a16:creationId xmlns:a16="http://schemas.microsoft.com/office/drawing/2014/main" id="{2F05EA68-C3CD-48A7-B8B1-28E8D6FA784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01FF988-32EB-4312-8796-D1AAE698FCC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F2A3A2E-42AD-4A06-BEC1-B156F7C68A74}"/>
              </a:ext>
            </a:extLst>
          </p:cNvPr>
          <p:cNvSpPr>
            <a:spLocks noGrp="1" noChangeArrowheads="1"/>
          </p:cNvSpPr>
          <p:nvPr>
            <p:ph type="sldNum" sz="quarter" idx="12"/>
          </p:nvPr>
        </p:nvSpPr>
        <p:spPr>
          <a:ln/>
        </p:spPr>
        <p:txBody>
          <a:bodyPr/>
          <a:lstStyle>
            <a:lvl1pPr>
              <a:defRPr/>
            </a:lvl1pPr>
          </a:lstStyle>
          <a:p>
            <a:fld id="{2F46B8B3-EDD3-475D-9AA0-67E48271309F}" type="slidenum">
              <a:rPr lang="ar-SA" altLang="en-US"/>
              <a:pPr/>
              <a:t>‹#›</a:t>
            </a:fld>
            <a:endParaRPr lang="en-US" altLang="en-US"/>
          </a:p>
        </p:txBody>
      </p:sp>
    </p:spTree>
    <p:extLst>
      <p:ext uri="{BB962C8B-B14F-4D97-AF65-F5344CB8AC3E}">
        <p14:creationId xmlns:p14="http://schemas.microsoft.com/office/powerpoint/2010/main" val="19978819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Rectangle 4">
            <a:extLst>
              <a:ext uri="{FF2B5EF4-FFF2-40B4-BE49-F238E27FC236}">
                <a16:creationId xmlns:a16="http://schemas.microsoft.com/office/drawing/2014/main" id="{EADB5679-3905-43A8-AFC8-C9726ED7407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D80DEF1-828E-4DCC-9ADE-EA9F658B2DD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4555ACF-2AA2-44A4-A241-1215103C2865}"/>
              </a:ext>
            </a:extLst>
          </p:cNvPr>
          <p:cNvSpPr>
            <a:spLocks noGrp="1" noChangeArrowheads="1"/>
          </p:cNvSpPr>
          <p:nvPr>
            <p:ph type="sldNum" sz="quarter" idx="12"/>
          </p:nvPr>
        </p:nvSpPr>
        <p:spPr>
          <a:ln/>
        </p:spPr>
        <p:txBody>
          <a:bodyPr/>
          <a:lstStyle>
            <a:lvl1pPr>
              <a:defRPr/>
            </a:lvl1pPr>
          </a:lstStyle>
          <a:p>
            <a:fld id="{C2308DDE-90E4-46E1-8018-DFD85B2E2C1C}" type="slidenum">
              <a:rPr lang="ar-SA" altLang="en-US"/>
              <a:pPr/>
              <a:t>‹#›</a:t>
            </a:fld>
            <a:endParaRPr lang="en-US" altLang="en-US"/>
          </a:p>
        </p:txBody>
      </p:sp>
    </p:spTree>
    <p:extLst>
      <p:ext uri="{BB962C8B-B14F-4D97-AF65-F5344CB8AC3E}">
        <p14:creationId xmlns:p14="http://schemas.microsoft.com/office/powerpoint/2010/main" val="39132661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r">
              <a:defRPr sz="4000" b="1" cap="all"/>
            </a:lvl1pPr>
          </a:lstStyle>
          <a:p>
            <a:r>
              <a:rPr lang="en-US"/>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679A1836-C2F4-441C-977F-58FDEC0C519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BF5D5F4-ADFF-4F7E-97CE-3B1391933E8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44C2C2A-B21B-4198-B100-4E071CA14489}"/>
              </a:ext>
            </a:extLst>
          </p:cNvPr>
          <p:cNvSpPr>
            <a:spLocks noGrp="1" noChangeArrowheads="1"/>
          </p:cNvSpPr>
          <p:nvPr>
            <p:ph type="sldNum" sz="quarter" idx="12"/>
          </p:nvPr>
        </p:nvSpPr>
        <p:spPr>
          <a:ln/>
        </p:spPr>
        <p:txBody>
          <a:bodyPr/>
          <a:lstStyle>
            <a:lvl1pPr>
              <a:defRPr/>
            </a:lvl1pPr>
          </a:lstStyle>
          <a:p>
            <a:fld id="{B35D7CDC-BFD0-41BE-8592-D179A532114F}" type="slidenum">
              <a:rPr lang="ar-SA" altLang="en-US"/>
              <a:pPr/>
              <a:t>‹#›</a:t>
            </a:fld>
            <a:endParaRPr lang="en-US" altLang="en-US"/>
          </a:p>
        </p:txBody>
      </p:sp>
    </p:spTree>
    <p:extLst>
      <p:ext uri="{BB962C8B-B14F-4D97-AF65-F5344CB8AC3E}">
        <p14:creationId xmlns:p14="http://schemas.microsoft.com/office/powerpoint/2010/main" val="4400335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Rectangle 4">
            <a:extLst>
              <a:ext uri="{FF2B5EF4-FFF2-40B4-BE49-F238E27FC236}">
                <a16:creationId xmlns:a16="http://schemas.microsoft.com/office/drawing/2014/main" id="{D5272359-8BC5-4DD6-A828-A82C60FA883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AF37BE2-472E-4382-91AD-8B5F88525C8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8538922-177C-4B96-9E75-ACE68CE60C2C}"/>
              </a:ext>
            </a:extLst>
          </p:cNvPr>
          <p:cNvSpPr>
            <a:spLocks noGrp="1" noChangeArrowheads="1"/>
          </p:cNvSpPr>
          <p:nvPr>
            <p:ph type="sldNum" sz="quarter" idx="12"/>
          </p:nvPr>
        </p:nvSpPr>
        <p:spPr>
          <a:ln/>
        </p:spPr>
        <p:txBody>
          <a:bodyPr/>
          <a:lstStyle>
            <a:lvl1pPr>
              <a:defRPr/>
            </a:lvl1pPr>
          </a:lstStyle>
          <a:p>
            <a:fld id="{8922AE05-FF89-4BCE-8AD4-BEED589941E4}" type="slidenum">
              <a:rPr lang="ar-SA" altLang="en-US"/>
              <a:pPr/>
              <a:t>‹#›</a:t>
            </a:fld>
            <a:endParaRPr lang="en-US" altLang="en-US"/>
          </a:p>
        </p:txBody>
      </p:sp>
    </p:spTree>
    <p:extLst>
      <p:ext uri="{BB962C8B-B14F-4D97-AF65-F5344CB8AC3E}">
        <p14:creationId xmlns:p14="http://schemas.microsoft.com/office/powerpoint/2010/main" val="10380307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EG"/>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7" name="Rectangle 4">
            <a:extLst>
              <a:ext uri="{FF2B5EF4-FFF2-40B4-BE49-F238E27FC236}">
                <a16:creationId xmlns:a16="http://schemas.microsoft.com/office/drawing/2014/main" id="{FD79676E-112F-49C3-9139-F4C463A3460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FBD5A79D-96CD-4E96-A76E-ACB86C4F451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95F650B4-C20E-400B-A64E-C537B7EE162C}"/>
              </a:ext>
            </a:extLst>
          </p:cNvPr>
          <p:cNvSpPr>
            <a:spLocks noGrp="1" noChangeArrowheads="1"/>
          </p:cNvSpPr>
          <p:nvPr>
            <p:ph type="sldNum" sz="quarter" idx="12"/>
          </p:nvPr>
        </p:nvSpPr>
        <p:spPr>
          <a:ln/>
        </p:spPr>
        <p:txBody>
          <a:bodyPr/>
          <a:lstStyle>
            <a:lvl1pPr>
              <a:defRPr/>
            </a:lvl1pPr>
          </a:lstStyle>
          <a:p>
            <a:fld id="{491CC200-BEDA-486A-8494-925645D024FB}" type="slidenum">
              <a:rPr lang="ar-SA" altLang="en-US"/>
              <a:pPr/>
              <a:t>‹#›</a:t>
            </a:fld>
            <a:endParaRPr lang="en-US" altLang="en-US"/>
          </a:p>
        </p:txBody>
      </p:sp>
    </p:spTree>
    <p:extLst>
      <p:ext uri="{BB962C8B-B14F-4D97-AF65-F5344CB8AC3E}">
        <p14:creationId xmlns:p14="http://schemas.microsoft.com/office/powerpoint/2010/main" val="38904479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Rectangle 4">
            <a:extLst>
              <a:ext uri="{FF2B5EF4-FFF2-40B4-BE49-F238E27FC236}">
                <a16:creationId xmlns:a16="http://schemas.microsoft.com/office/drawing/2014/main" id="{AEFBC648-B0E8-4577-B614-F82DBEB0609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6041F22-DC24-4871-8AD9-954F3602699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95359D1C-90DA-47C6-A9B2-768871CC2FE6}"/>
              </a:ext>
            </a:extLst>
          </p:cNvPr>
          <p:cNvSpPr>
            <a:spLocks noGrp="1" noChangeArrowheads="1"/>
          </p:cNvSpPr>
          <p:nvPr>
            <p:ph type="sldNum" sz="quarter" idx="12"/>
          </p:nvPr>
        </p:nvSpPr>
        <p:spPr>
          <a:ln/>
        </p:spPr>
        <p:txBody>
          <a:bodyPr/>
          <a:lstStyle>
            <a:lvl1pPr>
              <a:defRPr/>
            </a:lvl1pPr>
          </a:lstStyle>
          <a:p>
            <a:fld id="{8F6896C6-FE45-4887-AD2F-9A81C7EF66E0}" type="slidenum">
              <a:rPr lang="ar-SA" altLang="en-US"/>
              <a:pPr/>
              <a:t>‹#›</a:t>
            </a:fld>
            <a:endParaRPr lang="en-US" altLang="en-US"/>
          </a:p>
        </p:txBody>
      </p:sp>
    </p:spTree>
    <p:extLst>
      <p:ext uri="{BB962C8B-B14F-4D97-AF65-F5344CB8AC3E}">
        <p14:creationId xmlns:p14="http://schemas.microsoft.com/office/powerpoint/2010/main" val="30738460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AE3529C-4F25-4320-8835-ED239619065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AC2F359-4C3F-461E-8F04-061849234F8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5E1D794B-6064-4EDC-94BE-C333A7869825}"/>
              </a:ext>
            </a:extLst>
          </p:cNvPr>
          <p:cNvSpPr>
            <a:spLocks noGrp="1" noChangeArrowheads="1"/>
          </p:cNvSpPr>
          <p:nvPr>
            <p:ph type="sldNum" sz="quarter" idx="12"/>
          </p:nvPr>
        </p:nvSpPr>
        <p:spPr>
          <a:ln/>
        </p:spPr>
        <p:txBody>
          <a:bodyPr/>
          <a:lstStyle>
            <a:lvl1pPr>
              <a:defRPr/>
            </a:lvl1pPr>
          </a:lstStyle>
          <a:p>
            <a:fld id="{FFB42237-72B6-4B2B-8143-03B659191C4E}" type="slidenum">
              <a:rPr lang="ar-SA" altLang="en-US"/>
              <a:pPr/>
              <a:t>‹#›</a:t>
            </a:fld>
            <a:endParaRPr lang="en-US" altLang="en-US"/>
          </a:p>
        </p:txBody>
      </p:sp>
    </p:spTree>
    <p:extLst>
      <p:ext uri="{BB962C8B-B14F-4D97-AF65-F5344CB8AC3E}">
        <p14:creationId xmlns:p14="http://schemas.microsoft.com/office/powerpoint/2010/main" val="9457067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r">
              <a:defRPr sz="2000" b="1"/>
            </a:lvl1pPr>
          </a:lstStyle>
          <a:p>
            <a:r>
              <a:rPr lang="en-US"/>
              <a:t>Click to edit Master title style</a:t>
            </a:r>
            <a:endParaRPr lang="ar-EG"/>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8EC97C5-2464-4E18-9041-AA4A4894A1E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C2E7AC6-2B8D-4BF1-8A8C-7B46EF37B7E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40F81C1-9AC0-48BF-A2DC-0154FC81E7B9}"/>
              </a:ext>
            </a:extLst>
          </p:cNvPr>
          <p:cNvSpPr>
            <a:spLocks noGrp="1" noChangeArrowheads="1"/>
          </p:cNvSpPr>
          <p:nvPr>
            <p:ph type="sldNum" sz="quarter" idx="12"/>
          </p:nvPr>
        </p:nvSpPr>
        <p:spPr>
          <a:ln/>
        </p:spPr>
        <p:txBody>
          <a:bodyPr/>
          <a:lstStyle>
            <a:lvl1pPr>
              <a:defRPr/>
            </a:lvl1pPr>
          </a:lstStyle>
          <a:p>
            <a:fld id="{F7887E7F-EB17-4FAE-91A1-FD4596750205}" type="slidenum">
              <a:rPr lang="ar-SA" altLang="en-US"/>
              <a:pPr/>
              <a:t>‹#›</a:t>
            </a:fld>
            <a:endParaRPr lang="en-US" altLang="en-US"/>
          </a:p>
        </p:txBody>
      </p:sp>
    </p:spTree>
    <p:extLst>
      <p:ext uri="{BB962C8B-B14F-4D97-AF65-F5344CB8AC3E}">
        <p14:creationId xmlns:p14="http://schemas.microsoft.com/office/powerpoint/2010/main" val="12871926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r">
              <a:defRPr sz="2000" b="1"/>
            </a:lvl1pPr>
          </a:lstStyle>
          <a:p>
            <a:r>
              <a:rPr lang="en-US"/>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DC587A9-EBB6-4331-8E1E-4271C56E052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4EFD3B6-6992-4D3E-9EC4-87769E42CB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53BA0BC-4018-482C-B7AF-82114B411D1F}"/>
              </a:ext>
            </a:extLst>
          </p:cNvPr>
          <p:cNvSpPr>
            <a:spLocks noGrp="1" noChangeArrowheads="1"/>
          </p:cNvSpPr>
          <p:nvPr>
            <p:ph type="sldNum" sz="quarter" idx="12"/>
          </p:nvPr>
        </p:nvSpPr>
        <p:spPr>
          <a:ln/>
        </p:spPr>
        <p:txBody>
          <a:bodyPr/>
          <a:lstStyle>
            <a:lvl1pPr>
              <a:defRPr/>
            </a:lvl1pPr>
          </a:lstStyle>
          <a:p>
            <a:fld id="{050AD28C-CC8B-4CB1-8ADC-7770E862717F}" type="slidenum">
              <a:rPr lang="ar-SA" altLang="en-US"/>
              <a:pPr/>
              <a:t>‹#›</a:t>
            </a:fld>
            <a:endParaRPr lang="en-US" altLang="en-US"/>
          </a:p>
        </p:txBody>
      </p:sp>
    </p:spTree>
    <p:extLst>
      <p:ext uri="{BB962C8B-B14F-4D97-AF65-F5344CB8AC3E}">
        <p14:creationId xmlns:p14="http://schemas.microsoft.com/office/powerpoint/2010/main" val="2090512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Rectangle 4">
            <a:extLst>
              <a:ext uri="{FF2B5EF4-FFF2-40B4-BE49-F238E27FC236}">
                <a16:creationId xmlns:a16="http://schemas.microsoft.com/office/drawing/2014/main" id="{24992716-7BFC-42AC-AF6A-466623E245C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287C65-B3BB-4A1F-927B-D6E8D1DF58A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AF38DC3-3B74-4A44-AC55-14D53C7EEF02}"/>
              </a:ext>
            </a:extLst>
          </p:cNvPr>
          <p:cNvSpPr>
            <a:spLocks noGrp="1" noChangeArrowheads="1"/>
          </p:cNvSpPr>
          <p:nvPr>
            <p:ph type="sldNum" sz="quarter" idx="12"/>
          </p:nvPr>
        </p:nvSpPr>
        <p:spPr>
          <a:ln/>
        </p:spPr>
        <p:txBody>
          <a:bodyPr/>
          <a:lstStyle>
            <a:lvl1pPr>
              <a:defRPr/>
            </a:lvl1pPr>
          </a:lstStyle>
          <a:p>
            <a:fld id="{2F3AFAC8-F93C-4B21-98FA-AA0C04928C9A}" type="slidenum">
              <a:rPr lang="ar-SA" altLang="en-US"/>
              <a:pPr/>
              <a:t>‹#›</a:t>
            </a:fld>
            <a:endParaRPr lang="en-US" altLang="en-US"/>
          </a:p>
        </p:txBody>
      </p:sp>
    </p:spTree>
    <p:extLst>
      <p:ext uri="{BB962C8B-B14F-4D97-AF65-F5344CB8AC3E}">
        <p14:creationId xmlns:p14="http://schemas.microsoft.com/office/powerpoint/2010/main" val="24141451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endParaRPr lang="ar-EG"/>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Rectangle 4">
            <a:extLst>
              <a:ext uri="{FF2B5EF4-FFF2-40B4-BE49-F238E27FC236}">
                <a16:creationId xmlns:a16="http://schemas.microsoft.com/office/drawing/2014/main" id="{1CA20FE5-DD04-4291-8B05-E7AFCB18086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32FB870-6B66-45A5-9781-061E6DF937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4EFC934-5E94-4C29-B232-9F869049E593}"/>
              </a:ext>
            </a:extLst>
          </p:cNvPr>
          <p:cNvSpPr>
            <a:spLocks noGrp="1" noChangeArrowheads="1"/>
          </p:cNvSpPr>
          <p:nvPr>
            <p:ph type="sldNum" sz="quarter" idx="12"/>
          </p:nvPr>
        </p:nvSpPr>
        <p:spPr>
          <a:ln/>
        </p:spPr>
        <p:txBody>
          <a:bodyPr/>
          <a:lstStyle>
            <a:lvl1pPr>
              <a:defRPr/>
            </a:lvl1pPr>
          </a:lstStyle>
          <a:p>
            <a:fld id="{E8D73581-A18E-4B91-89FA-AFD6407B47C5}" type="slidenum">
              <a:rPr lang="ar-SA" altLang="en-US"/>
              <a:pPr/>
              <a:t>‹#›</a:t>
            </a:fld>
            <a:endParaRPr lang="en-US" altLang="en-US"/>
          </a:p>
        </p:txBody>
      </p:sp>
    </p:spTree>
    <p:extLst>
      <p:ext uri="{BB962C8B-B14F-4D97-AF65-F5344CB8AC3E}">
        <p14:creationId xmlns:p14="http://schemas.microsoft.com/office/powerpoint/2010/main" val="3376158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665B207-5C76-4FEF-B8FC-BF9B7FA0B671}"/>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4096334E-CDA9-4C13-AF01-56F7984494D9}"/>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1D30ED2F-B4EB-4544-9C5E-42C4C9569F71}"/>
              </a:ext>
            </a:extLst>
          </p:cNvPr>
          <p:cNvSpPr>
            <a:spLocks noGrp="1" noChangeArrowheads="1"/>
          </p:cNvSpPr>
          <p:nvPr>
            <p:ph type="dt" sz="half" idx="2"/>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rtl="1" eaLnBrk="1" hangingPunct="1">
              <a:defRPr sz="1400">
                <a:ea typeface="+mn-ea"/>
                <a:cs typeface="+mn-cs"/>
              </a:defRPr>
            </a:lvl1pPr>
          </a:lstStyle>
          <a:p>
            <a:pPr>
              <a:defRPr/>
            </a:pPr>
            <a:endParaRPr lang="en-US"/>
          </a:p>
        </p:txBody>
      </p:sp>
      <p:sp>
        <p:nvSpPr>
          <p:cNvPr id="1029" name="Rectangle 5">
            <a:extLst>
              <a:ext uri="{FF2B5EF4-FFF2-40B4-BE49-F238E27FC236}">
                <a16:creationId xmlns:a16="http://schemas.microsoft.com/office/drawing/2014/main" id="{0D170FA7-B60D-4EC4-9B86-8516EAA22583}"/>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rtl="1" eaLnBrk="1" hangingPunct="1">
              <a:defRPr sz="1400">
                <a:ea typeface="+mn-ea"/>
                <a:cs typeface="+mn-cs"/>
              </a:defRPr>
            </a:lvl1pPr>
          </a:lstStyle>
          <a:p>
            <a:pPr>
              <a:defRPr/>
            </a:pPr>
            <a:endParaRPr lang="en-US"/>
          </a:p>
        </p:txBody>
      </p:sp>
      <p:sp>
        <p:nvSpPr>
          <p:cNvPr id="1030" name="Rectangle 6">
            <a:extLst>
              <a:ext uri="{FF2B5EF4-FFF2-40B4-BE49-F238E27FC236}">
                <a16:creationId xmlns:a16="http://schemas.microsoft.com/office/drawing/2014/main" id="{236ECCC1-C8A2-4CC7-8474-A67F8AB77AFB}"/>
              </a:ext>
            </a:extLst>
          </p:cNvPr>
          <p:cNvSpPr>
            <a:spLocks noGrp="1" noChangeArrowheads="1"/>
          </p:cNvSpPr>
          <p:nvPr>
            <p:ph type="sldNum" sz="quarter" idx="4"/>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rtl="1" eaLnBrk="1" hangingPunct="1">
              <a:defRPr sz="1400">
                <a:cs typeface="Arial" panose="020B0604020202020204" pitchFamily="34" charset="0"/>
              </a:defRPr>
            </a:lvl1pPr>
          </a:lstStyle>
          <a:p>
            <a:fld id="{2FAF7B72-208E-4CAE-A079-F07F971628F8}" type="slidenum">
              <a:rPr lang="ar-SA"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5887" r:id="rId1"/>
    <p:sldLayoutId id="2147485888" r:id="rId2"/>
    <p:sldLayoutId id="2147485889" r:id="rId3"/>
    <p:sldLayoutId id="2147485890" r:id="rId4"/>
    <p:sldLayoutId id="2147485891" r:id="rId5"/>
    <p:sldLayoutId id="2147485892" r:id="rId6"/>
    <p:sldLayoutId id="2147485893" r:id="rId7"/>
    <p:sldLayoutId id="2147485894" r:id="rId8"/>
    <p:sldLayoutId id="2147485895" r:id="rId9"/>
    <p:sldLayoutId id="2147485896" r:id="rId10"/>
    <p:sldLayoutId id="2147485897"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432D536B-3CFB-468E-9EF3-DFBA0AF0452E}"/>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a:extLst>
              <a:ext uri="{FF2B5EF4-FFF2-40B4-BE49-F238E27FC236}">
                <a16:creationId xmlns:a16="http://schemas.microsoft.com/office/drawing/2014/main" id="{A9803F5D-D671-4E57-831A-C29330F068B7}"/>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641F66B-41AA-4B64-A2A8-BF1E18A5A7A5}"/>
              </a:ext>
            </a:extLst>
          </p:cNvPr>
          <p:cNvSpPr>
            <a:spLocks noGrp="1" noChangeArrowheads="1"/>
          </p:cNvSpPr>
          <p:nvPr>
            <p:ph type="dt" sz="half" idx="2"/>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rtl="1" eaLnBrk="1" hangingPunct="1">
              <a:defRPr sz="1400">
                <a:solidFill>
                  <a:srgbClr val="000000"/>
                </a:solidFill>
                <a:ea typeface="+mn-ea"/>
                <a:cs typeface="+mn-cs"/>
              </a:defRPr>
            </a:lvl1pPr>
          </a:lstStyle>
          <a:p>
            <a:pPr>
              <a:defRPr/>
            </a:pPr>
            <a:endParaRPr lang="en-US"/>
          </a:p>
        </p:txBody>
      </p:sp>
      <p:sp>
        <p:nvSpPr>
          <p:cNvPr id="1029" name="Rectangle 5">
            <a:extLst>
              <a:ext uri="{FF2B5EF4-FFF2-40B4-BE49-F238E27FC236}">
                <a16:creationId xmlns:a16="http://schemas.microsoft.com/office/drawing/2014/main" id="{329233BB-A478-4B83-944C-B0ADC0705B07}"/>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rtl="1" eaLnBrk="1" hangingPunct="1">
              <a:defRPr sz="1400">
                <a:solidFill>
                  <a:srgbClr val="000000"/>
                </a:solidFill>
                <a:ea typeface="+mn-ea"/>
                <a:cs typeface="+mn-cs"/>
              </a:defRPr>
            </a:lvl1pPr>
          </a:lstStyle>
          <a:p>
            <a:pPr>
              <a:defRPr/>
            </a:pPr>
            <a:endParaRPr lang="en-US"/>
          </a:p>
        </p:txBody>
      </p:sp>
      <p:sp>
        <p:nvSpPr>
          <p:cNvPr id="1030" name="Rectangle 6">
            <a:extLst>
              <a:ext uri="{FF2B5EF4-FFF2-40B4-BE49-F238E27FC236}">
                <a16:creationId xmlns:a16="http://schemas.microsoft.com/office/drawing/2014/main" id="{A4AFA948-EAD8-480B-9B9D-0F95D641D95D}"/>
              </a:ext>
            </a:extLst>
          </p:cNvPr>
          <p:cNvSpPr>
            <a:spLocks noGrp="1" noChangeArrowheads="1"/>
          </p:cNvSpPr>
          <p:nvPr>
            <p:ph type="sldNum" sz="quarter" idx="4"/>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rtl="1" eaLnBrk="1" hangingPunct="1">
              <a:defRPr sz="1400">
                <a:solidFill>
                  <a:srgbClr val="000000"/>
                </a:solidFill>
                <a:cs typeface="Arial" panose="020B0604020202020204" pitchFamily="34" charset="0"/>
              </a:defRPr>
            </a:lvl1pPr>
          </a:lstStyle>
          <a:p>
            <a:fld id="{DFDBFBBE-A1FC-4DFF-9A83-2E200FF2B15C}" type="slidenum">
              <a:rPr lang="ar-SA"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5898" r:id="rId1"/>
    <p:sldLayoutId id="2147485899" r:id="rId2"/>
    <p:sldLayoutId id="2147485900" r:id="rId3"/>
    <p:sldLayoutId id="2147485901" r:id="rId4"/>
    <p:sldLayoutId id="2147485902" r:id="rId5"/>
    <p:sldLayoutId id="2147485903" r:id="rId6"/>
    <p:sldLayoutId id="2147485904" r:id="rId7"/>
    <p:sldLayoutId id="2147485905" r:id="rId8"/>
    <p:sldLayoutId id="2147485906" r:id="rId9"/>
    <p:sldLayoutId id="2147485907" r:id="rId10"/>
    <p:sldLayoutId id="2147485908"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3461527D-2162-4957-A2EB-F4C7D6BAECAB}"/>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a:extLst>
              <a:ext uri="{FF2B5EF4-FFF2-40B4-BE49-F238E27FC236}">
                <a16:creationId xmlns:a16="http://schemas.microsoft.com/office/drawing/2014/main" id="{D7058451-5639-4C2E-868C-6BF894C6ED64}"/>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A709213-46DB-46D6-80D2-57237C2754D7}"/>
              </a:ext>
            </a:extLst>
          </p:cNvPr>
          <p:cNvSpPr>
            <a:spLocks noGrp="1" noChangeArrowheads="1"/>
          </p:cNvSpPr>
          <p:nvPr>
            <p:ph type="dt" sz="half" idx="2"/>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rtl="1" eaLnBrk="1" hangingPunct="1">
              <a:defRPr sz="1400">
                <a:solidFill>
                  <a:srgbClr val="000000"/>
                </a:solidFill>
                <a:latin typeface="Arial" charset="0"/>
                <a:ea typeface="+mn-ea"/>
                <a:cs typeface="Arial" charset="0"/>
              </a:defRPr>
            </a:lvl1pPr>
          </a:lstStyle>
          <a:p>
            <a:pPr>
              <a:defRPr/>
            </a:pPr>
            <a:endParaRPr lang="en-US"/>
          </a:p>
        </p:txBody>
      </p:sp>
      <p:sp>
        <p:nvSpPr>
          <p:cNvPr id="1029" name="Rectangle 5">
            <a:extLst>
              <a:ext uri="{FF2B5EF4-FFF2-40B4-BE49-F238E27FC236}">
                <a16:creationId xmlns:a16="http://schemas.microsoft.com/office/drawing/2014/main" id="{28A0B09D-CC4D-4B46-A571-AE453CCA4E3B}"/>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rtl="1" eaLnBrk="1" hangingPunct="1">
              <a:defRPr sz="1400">
                <a:solidFill>
                  <a:srgbClr val="000000"/>
                </a:solidFill>
                <a:latin typeface="Arial" charset="0"/>
                <a:ea typeface="+mn-ea"/>
                <a:cs typeface="Arial" charset="0"/>
              </a:defRPr>
            </a:lvl1pPr>
          </a:lstStyle>
          <a:p>
            <a:pPr>
              <a:defRPr/>
            </a:pPr>
            <a:endParaRPr lang="en-US"/>
          </a:p>
        </p:txBody>
      </p:sp>
      <p:sp>
        <p:nvSpPr>
          <p:cNvPr id="1030" name="Rectangle 6">
            <a:extLst>
              <a:ext uri="{FF2B5EF4-FFF2-40B4-BE49-F238E27FC236}">
                <a16:creationId xmlns:a16="http://schemas.microsoft.com/office/drawing/2014/main" id="{5AF7BD21-AD87-4F5E-8C79-148ACBCC5B71}"/>
              </a:ext>
            </a:extLst>
          </p:cNvPr>
          <p:cNvSpPr>
            <a:spLocks noGrp="1" noChangeArrowheads="1"/>
          </p:cNvSpPr>
          <p:nvPr>
            <p:ph type="sldNum" sz="quarter" idx="4"/>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rtl="1" eaLnBrk="1" hangingPunct="1">
              <a:defRPr sz="1400">
                <a:solidFill>
                  <a:srgbClr val="000000"/>
                </a:solidFill>
                <a:cs typeface="Arial" panose="020B0604020202020204" pitchFamily="34" charset="0"/>
              </a:defRPr>
            </a:lvl1pPr>
          </a:lstStyle>
          <a:p>
            <a:fld id="{E255A185-3593-43F2-89CC-63E49633F177}" type="slidenum">
              <a:rPr lang="ar-SA"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5931" r:id="rId1"/>
    <p:sldLayoutId id="2147485932" r:id="rId2"/>
    <p:sldLayoutId id="2147485933" r:id="rId3"/>
    <p:sldLayoutId id="2147485934" r:id="rId4"/>
    <p:sldLayoutId id="2147485935" r:id="rId5"/>
    <p:sldLayoutId id="2147485936" r:id="rId6"/>
    <p:sldLayoutId id="2147485937" r:id="rId7"/>
    <p:sldLayoutId id="2147485938" r:id="rId8"/>
    <p:sldLayoutId id="2147485939" r:id="rId9"/>
    <p:sldLayoutId id="2147485940" r:id="rId10"/>
    <p:sldLayoutId id="2147485941"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charset="0"/>
          <a:cs typeface="Arial" charset="0"/>
        </a:defRPr>
      </a:lvl2pPr>
      <a:lvl3pPr algn="ctr" rtl="1" eaLnBrk="0" fontAlgn="base" hangingPunct="0">
        <a:spcBef>
          <a:spcPct val="0"/>
        </a:spcBef>
        <a:spcAft>
          <a:spcPct val="0"/>
        </a:spcAft>
        <a:defRPr sz="4400">
          <a:solidFill>
            <a:schemeClr val="tx2"/>
          </a:solidFill>
          <a:latin typeface="Arial" charset="0"/>
          <a:cs typeface="Arial" charset="0"/>
        </a:defRPr>
      </a:lvl3pPr>
      <a:lvl4pPr algn="ctr" rtl="1" eaLnBrk="0" fontAlgn="base" hangingPunct="0">
        <a:spcBef>
          <a:spcPct val="0"/>
        </a:spcBef>
        <a:spcAft>
          <a:spcPct val="0"/>
        </a:spcAft>
        <a:defRPr sz="4400">
          <a:solidFill>
            <a:schemeClr val="tx2"/>
          </a:solidFill>
          <a:latin typeface="Arial" charset="0"/>
          <a:cs typeface="Arial" charset="0"/>
        </a:defRPr>
      </a:lvl4pPr>
      <a:lvl5pPr algn="ctr" rtl="1" eaLnBrk="0" fontAlgn="base" hangingPunct="0">
        <a:spcBef>
          <a:spcPct val="0"/>
        </a:spcBef>
        <a:spcAft>
          <a:spcPct val="0"/>
        </a:spcAft>
        <a:defRPr sz="4400">
          <a:solidFill>
            <a:schemeClr val="tx2"/>
          </a:solidFill>
          <a:latin typeface="Arial" charset="0"/>
          <a:cs typeface="Arial" charset="0"/>
        </a:defRPr>
      </a:lvl5pPr>
      <a:lvl6pPr marL="457200" algn="ctr" rtl="1" eaLnBrk="1" fontAlgn="base" hangingPunct="1">
        <a:spcBef>
          <a:spcPct val="0"/>
        </a:spcBef>
        <a:spcAft>
          <a:spcPct val="0"/>
        </a:spcAft>
        <a:defRPr sz="4400">
          <a:solidFill>
            <a:schemeClr val="tx2"/>
          </a:solidFill>
          <a:latin typeface="Arial" charset="0"/>
          <a:cs typeface="Arial" charset="0"/>
        </a:defRPr>
      </a:lvl6pPr>
      <a:lvl7pPr marL="914400" algn="ctr" rtl="1" eaLnBrk="1" fontAlgn="base" hangingPunct="1">
        <a:spcBef>
          <a:spcPct val="0"/>
        </a:spcBef>
        <a:spcAft>
          <a:spcPct val="0"/>
        </a:spcAft>
        <a:defRPr sz="4400">
          <a:solidFill>
            <a:schemeClr val="tx2"/>
          </a:solidFill>
          <a:latin typeface="Arial" charset="0"/>
          <a:cs typeface="Arial" charset="0"/>
        </a:defRPr>
      </a:lvl7pPr>
      <a:lvl8pPr marL="1371600" algn="ctr" rtl="1" eaLnBrk="1" fontAlgn="base" hangingPunct="1">
        <a:spcBef>
          <a:spcPct val="0"/>
        </a:spcBef>
        <a:spcAft>
          <a:spcPct val="0"/>
        </a:spcAft>
        <a:defRPr sz="4400">
          <a:solidFill>
            <a:schemeClr val="tx2"/>
          </a:solidFill>
          <a:latin typeface="Arial" charset="0"/>
          <a:cs typeface="Arial" charset="0"/>
        </a:defRPr>
      </a:lvl8pPr>
      <a:lvl9pPr marL="1828800" algn="ctr" rtl="1"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eaLnBrk="1" fontAlgn="base" hangingPunct="1">
        <a:spcBef>
          <a:spcPct val="20000"/>
        </a:spcBef>
        <a:spcAft>
          <a:spcPct val="0"/>
        </a:spcAft>
        <a:buChar char="»"/>
        <a:defRPr sz="2000">
          <a:solidFill>
            <a:schemeClr val="tx1"/>
          </a:solidFill>
          <a:latin typeface="+mn-lt"/>
          <a:cs typeface="+mn-cs"/>
        </a:defRPr>
      </a:lvl6pPr>
      <a:lvl7pPr marL="2971800" indent="-228600" algn="r" rtl="1" eaLnBrk="1" fontAlgn="base" hangingPunct="1">
        <a:spcBef>
          <a:spcPct val="20000"/>
        </a:spcBef>
        <a:spcAft>
          <a:spcPct val="0"/>
        </a:spcAft>
        <a:buChar char="»"/>
        <a:defRPr sz="2000">
          <a:solidFill>
            <a:schemeClr val="tx1"/>
          </a:solidFill>
          <a:latin typeface="+mn-lt"/>
          <a:cs typeface="+mn-cs"/>
        </a:defRPr>
      </a:lvl7pPr>
      <a:lvl8pPr marL="3429000" indent="-228600" algn="r" rtl="1" eaLnBrk="1" fontAlgn="base" hangingPunct="1">
        <a:spcBef>
          <a:spcPct val="20000"/>
        </a:spcBef>
        <a:spcAft>
          <a:spcPct val="0"/>
        </a:spcAft>
        <a:buChar char="»"/>
        <a:defRPr sz="2000">
          <a:solidFill>
            <a:schemeClr val="tx1"/>
          </a:solidFill>
          <a:latin typeface="+mn-lt"/>
          <a:cs typeface="+mn-cs"/>
        </a:defRPr>
      </a:lvl8pPr>
      <a:lvl9pPr marL="3886200" indent="-228600" algn="r" rtl="1" eaLnBrk="1" fontAlgn="base" hangingPunct="1">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74B4E50-4BD7-4BDB-88DC-E321BDD582C6}"/>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a:extLst>
              <a:ext uri="{FF2B5EF4-FFF2-40B4-BE49-F238E27FC236}">
                <a16:creationId xmlns:a16="http://schemas.microsoft.com/office/drawing/2014/main" id="{363162ED-45CB-4F98-A8EB-8BD28AEBA34C}"/>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C2C3E93-D6EA-4426-90EB-E42945BBDB95}"/>
              </a:ext>
            </a:extLst>
          </p:cNvPr>
          <p:cNvSpPr>
            <a:spLocks noGrp="1" noChangeArrowheads="1"/>
          </p:cNvSpPr>
          <p:nvPr>
            <p:ph type="dt" sz="half" idx="2"/>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rtl="1" eaLnBrk="1" hangingPunct="1">
              <a:defRPr sz="1400">
                <a:solidFill>
                  <a:srgbClr val="000000"/>
                </a:solidFill>
                <a:ea typeface="+mn-ea"/>
                <a:cs typeface="+mn-cs"/>
              </a:defRPr>
            </a:lvl1pPr>
          </a:lstStyle>
          <a:p>
            <a:pPr>
              <a:defRPr/>
            </a:pPr>
            <a:endParaRPr lang="en-US"/>
          </a:p>
        </p:txBody>
      </p:sp>
      <p:sp>
        <p:nvSpPr>
          <p:cNvPr id="1029" name="Rectangle 5">
            <a:extLst>
              <a:ext uri="{FF2B5EF4-FFF2-40B4-BE49-F238E27FC236}">
                <a16:creationId xmlns:a16="http://schemas.microsoft.com/office/drawing/2014/main" id="{49646D26-C07A-4E23-B859-2BD544051013}"/>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rtl="1" eaLnBrk="1" hangingPunct="1">
              <a:defRPr sz="1400">
                <a:solidFill>
                  <a:srgbClr val="000000"/>
                </a:solidFill>
                <a:ea typeface="+mn-ea"/>
                <a:cs typeface="+mn-cs"/>
              </a:defRPr>
            </a:lvl1pPr>
          </a:lstStyle>
          <a:p>
            <a:pPr>
              <a:defRPr/>
            </a:pPr>
            <a:endParaRPr lang="en-US"/>
          </a:p>
        </p:txBody>
      </p:sp>
      <p:sp>
        <p:nvSpPr>
          <p:cNvPr id="1030" name="Rectangle 6">
            <a:extLst>
              <a:ext uri="{FF2B5EF4-FFF2-40B4-BE49-F238E27FC236}">
                <a16:creationId xmlns:a16="http://schemas.microsoft.com/office/drawing/2014/main" id="{167FE7FE-1206-4F29-9CF9-9D51496093E2}"/>
              </a:ext>
            </a:extLst>
          </p:cNvPr>
          <p:cNvSpPr>
            <a:spLocks noGrp="1" noChangeArrowheads="1"/>
          </p:cNvSpPr>
          <p:nvPr>
            <p:ph type="sldNum" sz="quarter" idx="4"/>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rtl="1" eaLnBrk="1" hangingPunct="1">
              <a:defRPr sz="1400">
                <a:solidFill>
                  <a:srgbClr val="000000"/>
                </a:solidFill>
                <a:cs typeface="Arial" panose="020B0604020202020204" pitchFamily="34" charset="0"/>
              </a:defRPr>
            </a:lvl1pPr>
          </a:lstStyle>
          <a:p>
            <a:fld id="{B9761F44-2CC5-43F3-92C0-0A86C505DED8}" type="slidenum">
              <a:rPr lang="ar-SA"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5909" r:id="rId1"/>
    <p:sldLayoutId id="2147485910" r:id="rId2"/>
    <p:sldLayoutId id="2147485911" r:id="rId3"/>
    <p:sldLayoutId id="2147485912" r:id="rId4"/>
    <p:sldLayoutId id="2147485913" r:id="rId5"/>
    <p:sldLayoutId id="2147485914" r:id="rId6"/>
    <p:sldLayoutId id="2147485915" r:id="rId7"/>
    <p:sldLayoutId id="2147485916" r:id="rId8"/>
    <p:sldLayoutId id="2147485917" r:id="rId9"/>
    <p:sldLayoutId id="2147485918" r:id="rId10"/>
    <p:sldLayoutId id="2147485919"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30ECDC02-2AD8-4F95-86FC-D75205F7C39F}"/>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Rectangle 3">
            <a:extLst>
              <a:ext uri="{FF2B5EF4-FFF2-40B4-BE49-F238E27FC236}">
                <a16:creationId xmlns:a16="http://schemas.microsoft.com/office/drawing/2014/main" id="{DA238EF8-29CA-4465-A1EF-173D6AE7960C}"/>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01F4450-7E10-46D7-8D52-1FFA26AC0B08}"/>
              </a:ext>
            </a:extLst>
          </p:cNvPr>
          <p:cNvSpPr>
            <a:spLocks noGrp="1" noChangeArrowheads="1"/>
          </p:cNvSpPr>
          <p:nvPr>
            <p:ph type="dt" sz="half" idx="2"/>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rtl="1" eaLnBrk="1" hangingPunct="1">
              <a:defRPr sz="1400">
                <a:solidFill>
                  <a:srgbClr val="000000"/>
                </a:solidFill>
                <a:ea typeface="+mn-ea"/>
                <a:cs typeface="+mn-cs"/>
              </a:defRPr>
            </a:lvl1pPr>
          </a:lstStyle>
          <a:p>
            <a:pPr>
              <a:defRPr/>
            </a:pPr>
            <a:endParaRPr lang="en-US"/>
          </a:p>
        </p:txBody>
      </p:sp>
      <p:sp>
        <p:nvSpPr>
          <p:cNvPr id="1029" name="Rectangle 5">
            <a:extLst>
              <a:ext uri="{FF2B5EF4-FFF2-40B4-BE49-F238E27FC236}">
                <a16:creationId xmlns:a16="http://schemas.microsoft.com/office/drawing/2014/main" id="{857DC666-0692-454B-AE49-1A8388C4B0D0}"/>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rtl="1" eaLnBrk="1" hangingPunct="1">
              <a:defRPr sz="1400">
                <a:solidFill>
                  <a:srgbClr val="000000"/>
                </a:solidFill>
                <a:ea typeface="+mn-ea"/>
                <a:cs typeface="+mn-cs"/>
              </a:defRPr>
            </a:lvl1pPr>
          </a:lstStyle>
          <a:p>
            <a:pPr>
              <a:defRPr/>
            </a:pPr>
            <a:endParaRPr lang="en-US"/>
          </a:p>
        </p:txBody>
      </p:sp>
      <p:sp>
        <p:nvSpPr>
          <p:cNvPr id="1030" name="Rectangle 6">
            <a:extLst>
              <a:ext uri="{FF2B5EF4-FFF2-40B4-BE49-F238E27FC236}">
                <a16:creationId xmlns:a16="http://schemas.microsoft.com/office/drawing/2014/main" id="{79E48D50-95D8-425B-A0E3-5CDE976671FA}"/>
              </a:ext>
            </a:extLst>
          </p:cNvPr>
          <p:cNvSpPr>
            <a:spLocks noGrp="1" noChangeArrowheads="1"/>
          </p:cNvSpPr>
          <p:nvPr>
            <p:ph type="sldNum" sz="quarter" idx="4"/>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rtl="1" eaLnBrk="1" hangingPunct="1">
              <a:defRPr sz="1400">
                <a:solidFill>
                  <a:srgbClr val="000000"/>
                </a:solidFill>
                <a:cs typeface="Arial" panose="020B0604020202020204" pitchFamily="34" charset="0"/>
              </a:defRPr>
            </a:lvl1pPr>
          </a:lstStyle>
          <a:p>
            <a:fld id="{AD8E2963-8D60-4BA7-9441-360449E6414C}" type="slidenum">
              <a:rPr lang="ar-SA"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5920" r:id="rId1"/>
    <p:sldLayoutId id="2147485921" r:id="rId2"/>
    <p:sldLayoutId id="2147485922" r:id="rId3"/>
    <p:sldLayoutId id="2147485923" r:id="rId4"/>
    <p:sldLayoutId id="2147485924" r:id="rId5"/>
    <p:sldLayoutId id="2147485925" r:id="rId6"/>
    <p:sldLayoutId id="2147485926" r:id="rId7"/>
    <p:sldLayoutId id="2147485927" r:id="rId8"/>
    <p:sldLayoutId id="2147485928" r:id="rId9"/>
    <p:sldLayoutId id="2147485929" r:id="rId10"/>
    <p:sldLayoutId id="2147485930"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jpe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jpeg"/><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jpeg"/><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jpeg"/><Relationship Id="rId1" Type="http://schemas.openxmlformats.org/officeDocument/2006/relationships/slideLayout" Target="../slideLayouts/slideLayout51.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jpeg"/><Relationship Id="rId1" Type="http://schemas.openxmlformats.org/officeDocument/2006/relationships/slideLayout" Target="../slideLayouts/slideLayout51.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jpeg"/><Relationship Id="rId1" Type="http://schemas.openxmlformats.org/officeDocument/2006/relationships/slideLayout" Target="../slideLayouts/slideLayout51.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jpeg"/><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2" name="Rectangle 4">
            <a:extLst>
              <a:ext uri="{FF2B5EF4-FFF2-40B4-BE49-F238E27FC236}">
                <a16:creationId xmlns:a16="http://schemas.microsoft.com/office/drawing/2014/main" id="{4D371CBB-4098-47A9-86B5-871AE6414BF8}"/>
              </a:ext>
            </a:extLst>
          </p:cNvPr>
          <p:cNvSpPr>
            <a:spLocks noChangeArrowheads="1"/>
          </p:cNvSpPr>
          <p:nvPr/>
        </p:nvSpPr>
        <p:spPr bwMode="auto">
          <a:xfrm rot="1317608">
            <a:off x="4586288" y="2754313"/>
            <a:ext cx="3832225" cy="2124075"/>
          </a:xfrm>
          <a:prstGeom prst="rect">
            <a:avLst/>
          </a:prstGeom>
          <a:noFill/>
          <a:ln>
            <a:noFill/>
          </a:ln>
          <a:effectLst/>
        </p:spPr>
        <p:txBody>
          <a:bodyPr anchor="ctr">
            <a:spAutoFit/>
          </a:bodyPr>
          <a:lstStyle/>
          <a:p>
            <a:pPr algn="ctr" rtl="1" eaLnBrk="1" hangingPunct="1">
              <a:defRPr/>
            </a:pPr>
            <a:r>
              <a:rPr lang="ar-EG" sz="6600" b="1" dirty="0">
                <a:solidFill>
                  <a:srgbClr val="000066"/>
                </a:solidFill>
                <a:effectLst>
                  <a:outerShdw blurRad="38100" dist="38100" dir="2700000" algn="tl">
                    <a:srgbClr val="C0C0C0"/>
                  </a:outerShdw>
                </a:effectLst>
                <a:latin typeface="Arcane" pitchFamily="34" charset="0"/>
                <a:ea typeface="+mn-ea"/>
                <a:cs typeface="AF_Diwani" pitchFamily="2" charset="-78"/>
              </a:rPr>
              <a:t>سفر زكريا</a:t>
            </a:r>
          </a:p>
          <a:p>
            <a:pPr algn="ctr" rtl="1" eaLnBrk="1" hangingPunct="1">
              <a:defRPr/>
            </a:pPr>
            <a:r>
              <a:rPr lang="ar-EG" sz="6600" b="1" dirty="0">
                <a:solidFill>
                  <a:srgbClr val="000066"/>
                </a:solidFill>
                <a:effectLst>
                  <a:outerShdw blurRad="38100" dist="38100" dir="2700000" algn="tl">
                    <a:srgbClr val="C0C0C0"/>
                  </a:outerShdw>
                </a:effectLst>
                <a:latin typeface="Arcane" pitchFamily="34" charset="0"/>
                <a:ea typeface="+mn-ea"/>
                <a:cs typeface="AF_Diwani" pitchFamily="2" charset="-78"/>
              </a:rPr>
              <a:t>النبي</a:t>
            </a: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p:cTn id="7" dur="1000" fill="hold"/>
                                        <p:tgtEl>
                                          <p:spTgt spid="2052"/>
                                        </p:tgtEl>
                                        <p:attrNameLst>
                                          <p:attrName>ppt_w</p:attrName>
                                        </p:attrNameLst>
                                      </p:cBhvr>
                                      <p:tavLst>
                                        <p:tav tm="0">
                                          <p:val>
                                            <p:fltVal val="0"/>
                                          </p:val>
                                        </p:tav>
                                        <p:tav tm="100000">
                                          <p:val>
                                            <p:strVal val="#ppt_w"/>
                                          </p:val>
                                        </p:tav>
                                      </p:tavLst>
                                    </p:anim>
                                    <p:anim calcmode="lin" valueType="num">
                                      <p:cBhvr>
                                        <p:cTn id="8" dur="1000" fill="hold"/>
                                        <p:tgtEl>
                                          <p:spTgt spid="2052"/>
                                        </p:tgtEl>
                                        <p:attrNameLst>
                                          <p:attrName>ppt_h</p:attrName>
                                        </p:attrNameLst>
                                      </p:cBhvr>
                                      <p:tavLst>
                                        <p:tav tm="0">
                                          <p:val>
                                            <p:fltVal val="0"/>
                                          </p:val>
                                        </p:tav>
                                        <p:tav tm="100000">
                                          <p:val>
                                            <p:strVal val="#ppt_h"/>
                                          </p:val>
                                        </p:tav>
                                      </p:tavLst>
                                    </p:anim>
                                    <p:anim calcmode="lin" valueType="num">
                                      <p:cBhvr>
                                        <p:cTn id="9" dur="1000" fill="hold"/>
                                        <p:tgtEl>
                                          <p:spTgt spid="2052"/>
                                        </p:tgtEl>
                                        <p:attrNameLst>
                                          <p:attrName>style.rotation</p:attrName>
                                        </p:attrNameLst>
                                      </p:cBhvr>
                                      <p:tavLst>
                                        <p:tav tm="0">
                                          <p:val>
                                            <p:fltVal val="90"/>
                                          </p:val>
                                        </p:tav>
                                        <p:tav tm="100000">
                                          <p:val>
                                            <p:fltVal val="0"/>
                                          </p:val>
                                        </p:tav>
                                      </p:tavLst>
                                    </p:anim>
                                    <p:animEffect transition="in" filter="fade">
                                      <p:cBhvr>
                                        <p:cTn id="10" dur="1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Thomas\Desktop\Pict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a:spLocks noChangeArrowheads="1"/>
          </p:cNvSpPr>
          <p:nvPr/>
        </p:nvSpPr>
        <p:spPr bwMode="auto">
          <a:xfrm>
            <a:off x="4427984" y="1556792"/>
            <a:ext cx="908050" cy="614362"/>
          </a:xfrm>
          <a:prstGeom prst="rect">
            <a:avLst/>
          </a:prstGeom>
          <a:noFill/>
          <a:ln w="38100" cmpd="dbl">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r" rtl="1" eaLnBrk="1" hangingPunct="1">
              <a:defRPr/>
            </a:pPr>
            <a:r>
              <a:rPr lang="ar-EG" sz="3400" b="1" dirty="0">
                <a:solidFill>
                  <a:srgbClr val="000000"/>
                </a:solidFill>
                <a:effectLst>
                  <a:outerShdw blurRad="38100" dist="38100" dir="2700000" algn="tl">
                    <a:srgbClr val="C0C0C0"/>
                  </a:outerShdw>
                </a:effectLst>
                <a:latin typeface="Arial" charset="0"/>
                <a:ea typeface="+mn-ea"/>
                <a:cs typeface="Arial" charset="0"/>
              </a:rPr>
              <a:t>إعداد</a:t>
            </a:r>
          </a:p>
        </p:txBody>
      </p:sp>
      <p:sp>
        <p:nvSpPr>
          <p:cNvPr id="7" name="Rectangle 8"/>
          <p:cNvSpPr>
            <a:spLocks noChangeArrowheads="1"/>
          </p:cNvSpPr>
          <p:nvPr/>
        </p:nvSpPr>
        <p:spPr bwMode="auto">
          <a:xfrm>
            <a:off x="2823146" y="2604542"/>
            <a:ext cx="4311650" cy="1662112"/>
          </a:xfrm>
          <a:prstGeom prst="rect">
            <a:avLst/>
          </a:prstGeom>
          <a:noFill/>
          <a:ln w="38100" cmpd="dbl">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r" rtl="1" eaLnBrk="1" hangingPunct="1">
              <a:defRPr/>
            </a:pPr>
            <a:r>
              <a:rPr lang="ar-EG" sz="3400" b="1" dirty="0">
                <a:solidFill>
                  <a:srgbClr val="FF0000"/>
                </a:solidFill>
                <a:effectLst>
                  <a:outerShdw blurRad="38100" dist="38100" dir="2700000" algn="tl">
                    <a:srgbClr val="C0C0C0"/>
                  </a:outerShdw>
                </a:effectLst>
                <a:latin typeface="Arial" charset="0"/>
                <a:ea typeface="+mn-ea"/>
                <a:cs typeface="Arial" charset="0"/>
              </a:rPr>
              <a:t>ا</a:t>
            </a:r>
            <a:r>
              <a:rPr lang="ar-EG" sz="3400" b="1">
                <a:solidFill>
                  <a:srgbClr val="FF0000"/>
                </a:solidFill>
                <a:effectLst>
                  <a:outerShdw blurRad="38100" dist="38100" dir="2700000" algn="tl">
                    <a:srgbClr val="C0C0C0"/>
                  </a:outerShdw>
                </a:effectLst>
                <a:latin typeface="Arial" charset="0"/>
                <a:ea typeface="+mn-ea"/>
                <a:cs typeface="Arial" charset="0"/>
              </a:rPr>
              <a:t>لمهندس </a:t>
            </a:r>
            <a:r>
              <a:rPr lang="ar-EG" sz="3400" b="1" dirty="0">
                <a:solidFill>
                  <a:srgbClr val="FF0000"/>
                </a:solidFill>
                <a:effectLst>
                  <a:outerShdw blurRad="38100" dist="38100" dir="2700000" algn="tl">
                    <a:srgbClr val="C0C0C0"/>
                  </a:outerShdw>
                </a:effectLst>
                <a:latin typeface="Arial" charset="0"/>
                <a:ea typeface="+mn-ea"/>
                <a:cs typeface="Arial" charset="0"/>
              </a:rPr>
              <a:t>مراد إسكندر فهيم</a:t>
            </a:r>
          </a:p>
          <a:p>
            <a:pPr algn="r" rtl="1" eaLnBrk="1" hangingPunct="1">
              <a:defRPr/>
            </a:pPr>
            <a:r>
              <a:rPr lang="ar-EG" sz="3400" b="1" dirty="0">
                <a:solidFill>
                  <a:srgbClr val="FF0000"/>
                </a:solidFill>
                <a:effectLst>
                  <a:outerShdw blurRad="38100" dist="38100" dir="2700000" algn="tl">
                    <a:srgbClr val="C0C0C0"/>
                  </a:outerShdw>
                </a:effectLst>
                <a:latin typeface="Arial" charset="0"/>
                <a:ea typeface="+mn-ea"/>
                <a:cs typeface="Arial" charset="0"/>
              </a:rPr>
              <a:t>الخادم بكنيسة السيدة العذراء</a:t>
            </a:r>
          </a:p>
          <a:p>
            <a:pPr algn="r" rtl="1" eaLnBrk="1" hangingPunct="1">
              <a:defRPr/>
            </a:pPr>
            <a:r>
              <a:rPr lang="ar-EG" sz="3400" b="1" dirty="0">
                <a:solidFill>
                  <a:srgbClr val="FF0000"/>
                </a:solidFill>
                <a:effectLst>
                  <a:outerShdw blurRad="38100" dist="38100" dir="2700000" algn="tl">
                    <a:srgbClr val="C0C0C0"/>
                  </a:outerShdw>
                </a:effectLst>
                <a:latin typeface="Arial" charset="0"/>
                <a:ea typeface="+mn-ea"/>
                <a:cs typeface="Arial" charset="0"/>
              </a:rPr>
              <a:t>والأنبا أثناسيوس بمدينة نصر</a:t>
            </a:r>
          </a:p>
        </p:txBody>
      </p:sp>
    </p:spTree>
    <p:extLst>
      <p:ext uri="{BB962C8B-B14F-4D97-AF65-F5344CB8AC3E}">
        <p14:creationId xmlns:p14="http://schemas.microsoft.com/office/powerpoint/2010/main" val="269901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Thomas\Desktop\Pict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B57ECD6-FC8F-472D-94C0-22718610A51F}"/>
              </a:ext>
            </a:extLst>
          </p:cNvPr>
          <p:cNvSpPr txBox="1"/>
          <p:nvPr/>
        </p:nvSpPr>
        <p:spPr>
          <a:xfrm>
            <a:off x="251520" y="476672"/>
            <a:ext cx="8712968" cy="1938992"/>
          </a:xfrm>
          <a:prstGeom prst="rect">
            <a:avLst/>
          </a:prstGeom>
          <a:noFill/>
          <a:ln>
            <a:solidFill>
              <a:srgbClr val="660066"/>
            </a:solidFill>
          </a:ln>
          <a:scene3d>
            <a:camera prst="orthographicFront"/>
            <a:lightRig rig="threePt" dir="t"/>
          </a:scene3d>
          <a:sp3d extrusionH="101600" contourW="31750">
            <a:extrusionClr>
              <a:srgbClr val="660066"/>
            </a:extrusionClr>
            <a:contourClr>
              <a:srgbClr val="660066"/>
            </a:contourClr>
          </a:sp3d>
        </p:spPr>
        <p:txBody>
          <a:bodyPr>
            <a:spAutoFit/>
          </a:bodyPr>
          <a:lstStyle/>
          <a:p>
            <a:pPr algn="ctr" rtl="1">
              <a:defRPr/>
            </a:pPr>
            <a:r>
              <a:rPr lang="ar-EG" sz="6000" b="1" dirty="0">
                <a:effectLst>
                  <a:outerShdw blurRad="38100" dist="38100" dir="2700000" algn="tl">
                    <a:srgbClr val="000000">
                      <a:alpha val="43137"/>
                    </a:srgbClr>
                  </a:outerShdw>
                </a:effectLst>
              </a:rPr>
              <a:t>انقسام المملكة ثم الذهاب الى السبى </a:t>
            </a:r>
            <a:endParaRPr lang="en-US" sz="6000" b="1" dirty="0">
              <a:effectLst>
                <a:outerShdw blurRad="38100" dist="38100" dir="2700000" algn="tl">
                  <a:srgbClr val="000000">
                    <a:alpha val="43137"/>
                  </a:srgbClr>
                </a:outerShdw>
              </a:effectLst>
            </a:endParaRPr>
          </a:p>
        </p:txBody>
      </p:sp>
      <p:sp>
        <p:nvSpPr>
          <p:cNvPr id="18437" name="Subtitle 3">
            <a:extLst>
              <a:ext uri="{FF2B5EF4-FFF2-40B4-BE49-F238E27FC236}">
                <a16:creationId xmlns:a16="http://schemas.microsoft.com/office/drawing/2014/main" id="{C8272277-374E-4687-A966-764B5DA9DAE9}"/>
              </a:ext>
            </a:extLst>
          </p:cNvPr>
          <p:cNvSpPr>
            <a:spLocks noGrp="1"/>
          </p:cNvSpPr>
          <p:nvPr>
            <p:ph type="subTitle" idx="1"/>
          </p:nvPr>
        </p:nvSpPr>
        <p:spPr>
          <a:xfrm>
            <a:off x="1371600" y="2997200"/>
            <a:ext cx="6400800" cy="3095625"/>
          </a:xfrm>
        </p:spPr>
        <p:txBody>
          <a:bodyPr/>
          <a:lstStyle/>
          <a:p>
            <a:pPr algn="r">
              <a:buFontTx/>
              <a:buChar char="•"/>
            </a:pPr>
            <a:r>
              <a:rPr lang="ar-EG" altLang="en-US" sz="4800" b="1"/>
              <a:t>سبى اشور   </a:t>
            </a:r>
            <a:r>
              <a:rPr lang="ar-EG" altLang="en-US" sz="4800" b="1">
                <a:solidFill>
                  <a:srgbClr val="FF0000"/>
                </a:solidFill>
              </a:rPr>
              <a:t>٧٢٢ ق.م</a:t>
            </a:r>
          </a:p>
          <a:p>
            <a:pPr algn="r">
              <a:buFontTx/>
              <a:buChar char="•"/>
            </a:pPr>
            <a:r>
              <a:rPr lang="ar-EG" altLang="en-US" sz="4800" b="1"/>
              <a:t>سبى بابل     </a:t>
            </a:r>
            <a:r>
              <a:rPr lang="ar-EG" altLang="en-US" sz="4800" b="1">
                <a:solidFill>
                  <a:srgbClr val="FF0000"/>
                </a:solidFill>
              </a:rPr>
              <a:t>٥٨٦</a:t>
            </a:r>
            <a:r>
              <a:rPr lang="ar-EG" altLang="en-US" sz="4800" b="1"/>
              <a:t> </a:t>
            </a:r>
            <a:r>
              <a:rPr lang="ar-EG" altLang="en-US" sz="4800" b="1">
                <a:solidFill>
                  <a:srgbClr val="FF0000"/>
                </a:solidFill>
              </a:rPr>
              <a:t>ق.م</a:t>
            </a:r>
            <a:r>
              <a:rPr lang="ar-EG" altLang="en-US" sz="4800" b="1"/>
              <a:t> </a:t>
            </a:r>
            <a:r>
              <a:rPr lang="ar-EG" altLang="en-US"/>
              <a:t/>
            </a:r>
            <a:br>
              <a:rPr lang="ar-EG" altLang="en-US"/>
            </a:br>
            <a:endParaRPr lang="en-US"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Thomas\Desktop\Pict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1B7E8C6-81C4-4DD2-94D0-01B435E27CD2}"/>
              </a:ext>
            </a:extLst>
          </p:cNvPr>
          <p:cNvSpPr txBox="1"/>
          <p:nvPr/>
        </p:nvSpPr>
        <p:spPr>
          <a:xfrm>
            <a:off x="395536" y="1556792"/>
            <a:ext cx="8424936" cy="1015663"/>
          </a:xfrm>
          <a:prstGeom prst="rect">
            <a:avLst/>
          </a:prstGeom>
          <a:noFill/>
          <a:ln>
            <a:solidFill>
              <a:srgbClr val="660066"/>
            </a:solidFill>
          </a:ln>
          <a:scene3d>
            <a:camera prst="orthographicFront"/>
            <a:lightRig rig="threePt" dir="t"/>
          </a:scene3d>
          <a:sp3d extrusionH="101600" contourW="31750">
            <a:extrusionClr>
              <a:srgbClr val="660066"/>
            </a:extrusionClr>
            <a:contourClr>
              <a:srgbClr val="660066"/>
            </a:contourClr>
          </a:sp3d>
        </p:spPr>
        <p:txBody>
          <a:bodyPr>
            <a:spAutoFit/>
          </a:bodyPr>
          <a:lstStyle/>
          <a:p>
            <a:pPr algn="ctr" rtl="1">
              <a:defRPr/>
            </a:pPr>
            <a:r>
              <a:rPr lang="ar-EG" sz="6000" b="1" dirty="0"/>
              <a:t>كورش يهزم بابل    </a:t>
            </a:r>
            <a:r>
              <a:rPr lang="ar-EG" sz="6000" b="1" dirty="0">
                <a:solidFill>
                  <a:srgbClr val="FF0000"/>
                </a:solidFill>
              </a:rPr>
              <a:t>٥٣٩</a:t>
            </a:r>
            <a:r>
              <a:rPr lang="ar-EG" sz="6000" b="1" dirty="0"/>
              <a:t> </a:t>
            </a:r>
            <a:r>
              <a:rPr lang="ar-EG" sz="6000" b="1" dirty="0">
                <a:solidFill>
                  <a:srgbClr val="FF0000"/>
                </a:solidFill>
              </a:rPr>
              <a:t>ق.م</a:t>
            </a:r>
            <a:endParaRPr lang="en-US" sz="6000" b="1" dirty="0">
              <a:solidFill>
                <a:srgbClr val="FF0000"/>
              </a:solidFill>
            </a:endParaRPr>
          </a:p>
        </p:txBody>
      </p:sp>
      <p:sp>
        <p:nvSpPr>
          <p:cNvPr id="3" name="TextBox 2">
            <a:extLst>
              <a:ext uri="{FF2B5EF4-FFF2-40B4-BE49-F238E27FC236}">
                <a16:creationId xmlns:a16="http://schemas.microsoft.com/office/drawing/2014/main" id="{63B83533-E74D-453A-A577-EBA7FD6FFDCB}"/>
              </a:ext>
            </a:extLst>
          </p:cNvPr>
          <p:cNvSpPr txBox="1"/>
          <p:nvPr/>
        </p:nvSpPr>
        <p:spPr>
          <a:xfrm>
            <a:off x="395536" y="3573016"/>
            <a:ext cx="8496944" cy="1015663"/>
          </a:xfrm>
          <a:prstGeom prst="rect">
            <a:avLst/>
          </a:prstGeom>
          <a:noFill/>
          <a:ln>
            <a:solidFill>
              <a:srgbClr val="660066"/>
            </a:solidFill>
          </a:ln>
          <a:scene3d>
            <a:camera prst="orthographicFront"/>
            <a:lightRig rig="threePt" dir="t"/>
          </a:scene3d>
          <a:sp3d extrusionH="101600" contourW="31750">
            <a:extrusionClr>
              <a:srgbClr val="660066"/>
            </a:extrusionClr>
          </a:sp3d>
        </p:spPr>
        <p:txBody>
          <a:bodyPr>
            <a:spAutoFit/>
          </a:bodyPr>
          <a:lstStyle/>
          <a:p>
            <a:pPr algn="ctr" rtl="1">
              <a:defRPr/>
            </a:pPr>
            <a:r>
              <a:rPr lang="ar-EG" sz="6000" b="1" dirty="0"/>
              <a:t>مرسوم الرجوع       </a:t>
            </a:r>
            <a:r>
              <a:rPr lang="ar-EG" sz="6000" b="1" dirty="0">
                <a:solidFill>
                  <a:srgbClr val="FF0000"/>
                </a:solidFill>
              </a:rPr>
              <a:t>٥٣٨ ق.م </a:t>
            </a:r>
            <a:endParaRPr lang="en-US" sz="6000" b="1"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Thomas\Desktop\Pict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0482" name="Title 2">
            <a:extLst>
              <a:ext uri="{FF2B5EF4-FFF2-40B4-BE49-F238E27FC236}">
                <a16:creationId xmlns:a16="http://schemas.microsoft.com/office/drawing/2014/main" id="{0ED8CA47-1DC5-456D-B88F-A164EA2FBC64}"/>
              </a:ext>
            </a:extLst>
          </p:cNvPr>
          <p:cNvSpPr>
            <a:spLocks noGrp="1"/>
          </p:cNvSpPr>
          <p:nvPr>
            <p:ph type="ctrTitle"/>
          </p:nvPr>
        </p:nvSpPr>
        <p:spPr>
          <a:xfrm>
            <a:off x="827088" y="260350"/>
            <a:ext cx="7777162" cy="1152525"/>
          </a:xfrm>
          <a:solidFill>
            <a:schemeClr val="bg1"/>
          </a:solidFill>
          <a:ln>
            <a:solidFill>
              <a:srgbClr val="660066"/>
            </a:solidFill>
            <a:miter lim="800000"/>
            <a:headEnd/>
            <a:tailEnd/>
          </a:ln>
        </p:spPr>
        <p:txBody>
          <a:bodyPr/>
          <a:lstStyle/>
          <a:p>
            <a:r>
              <a:rPr lang="ar-EG" altLang="en-US" sz="5400" b="1" i="1">
                <a:solidFill>
                  <a:srgbClr val="002060"/>
                </a:solidFill>
              </a:rPr>
              <a:t>العودة على ٣أفواج </a:t>
            </a:r>
            <a:endParaRPr lang="en-US" altLang="en-US" sz="5400" b="1" i="1">
              <a:solidFill>
                <a:srgbClr val="002060"/>
              </a:solidFill>
            </a:endParaRPr>
          </a:p>
        </p:txBody>
      </p:sp>
      <p:sp>
        <p:nvSpPr>
          <p:cNvPr id="4" name="Subtitle 3">
            <a:extLst>
              <a:ext uri="{FF2B5EF4-FFF2-40B4-BE49-F238E27FC236}">
                <a16:creationId xmlns:a16="http://schemas.microsoft.com/office/drawing/2014/main" id="{E3AFB730-8986-4D18-BBFC-1F065B7781D1}"/>
              </a:ext>
            </a:extLst>
          </p:cNvPr>
          <p:cNvSpPr>
            <a:spLocks noGrp="1"/>
          </p:cNvSpPr>
          <p:nvPr>
            <p:ph type="subTitle" idx="1"/>
          </p:nvPr>
        </p:nvSpPr>
        <p:spPr>
          <a:xfrm>
            <a:off x="0" y="2349500"/>
            <a:ext cx="8964613" cy="3887788"/>
          </a:xfrm>
        </p:spPr>
        <p:txBody>
          <a:bodyPr/>
          <a:lstStyle/>
          <a:p>
            <a:pPr>
              <a:defRPr/>
            </a:pPr>
            <a:r>
              <a:rPr lang="ar-EG" sz="5400" b="1" i="1" u="sng" dirty="0"/>
              <a:t>الفوج الاول </a:t>
            </a:r>
          </a:p>
          <a:p>
            <a:pPr algn="r">
              <a:lnSpc>
                <a:spcPct val="150000"/>
              </a:lnSpc>
              <a:buFont typeface="Arial" pitchFamily="34" charset="0"/>
              <a:buChar char="•"/>
              <a:defRPr/>
            </a:pPr>
            <a:r>
              <a:rPr lang="ar-EG" sz="4400" b="1" dirty="0"/>
              <a:t> زربابل + هوشع   </a:t>
            </a:r>
            <a:r>
              <a:rPr lang="ar-EG" sz="4400" b="1" dirty="0">
                <a:solidFill>
                  <a:srgbClr val="FF0000"/>
                </a:solidFill>
              </a:rPr>
              <a:t>٥٣٧ق.م</a:t>
            </a:r>
            <a:r>
              <a:rPr lang="ar-EG" sz="4400" b="1" dirty="0"/>
              <a:t> </a:t>
            </a:r>
          </a:p>
          <a:p>
            <a:pPr algn="r">
              <a:lnSpc>
                <a:spcPct val="150000"/>
              </a:lnSpc>
              <a:buFont typeface="Arial" pitchFamily="34" charset="0"/>
              <a:buChar char="•"/>
              <a:defRPr/>
            </a:pPr>
            <a:r>
              <a:rPr lang="ar-EG" sz="4400" b="1" dirty="0"/>
              <a:t> </a:t>
            </a:r>
            <a:r>
              <a:rPr lang="ar-EG" sz="4400" b="1" dirty="0">
                <a:solidFill>
                  <a:srgbClr val="FF0000"/>
                </a:solidFill>
              </a:rPr>
              <a:t>٥٣٦ق.م</a:t>
            </a:r>
            <a:r>
              <a:rPr lang="ar-EG" sz="4400" b="1" dirty="0"/>
              <a:t>  بناء المذبح </a:t>
            </a:r>
            <a:r>
              <a:rPr lang="ar-EG" sz="4400" b="1" dirty="0" smtClean="0"/>
              <a:t>ثم </a:t>
            </a:r>
            <a:r>
              <a:rPr lang="ar-EG" sz="4400" b="1" dirty="0"/>
              <a:t>توقف العمل مده ١٦سنة</a:t>
            </a:r>
            <a:r>
              <a:rPr lang="ar-EG" sz="4000" b="1" dirty="0">
                <a:effectLst>
                  <a:outerShdw blurRad="38100" dist="38100" dir="2700000" algn="tl">
                    <a:srgbClr val="000000">
                      <a:alpha val="43137"/>
                    </a:srgbClr>
                  </a:outerShdw>
                </a:effectLst>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Thomas\Desktop\Pict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1506" name="Title 1">
            <a:extLst>
              <a:ext uri="{FF2B5EF4-FFF2-40B4-BE49-F238E27FC236}">
                <a16:creationId xmlns:a16="http://schemas.microsoft.com/office/drawing/2014/main" id="{D08694BA-4A54-4F88-8834-E3D59A834CC1}"/>
              </a:ext>
            </a:extLst>
          </p:cNvPr>
          <p:cNvSpPr>
            <a:spLocks noGrp="1"/>
          </p:cNvSpPr>
          <p:nvPr>
            <p:ph type="title"/>
          </p:nvPr>
        </p:nvSpPr>
        <p:spPr>
          <a:xfrm>
            <a:off x="539750" y="692150"/>
            <a:ext cx="8229600" cy="1143000"/>
          </a:xfrm>
        </p:spPr>
        <p:txBody>
          <a:bodyPr/>
          <a:lstStyle/>
          <a:p>
            <a:pPr algn="r"/>
            <a:r>
              <a:rPr lang="en-US" altLang="en-US" sz="4800" b="1" i="1">
                <a:solidFill>
                  <a:srgbClr val="FF0000"/>
                </a:solidFill>
              </a:rPr>
              <a:t>٥٢٠</a:t>
            </a:r>
            <a:r>
              <a:rPr lang="ar-EG" altLang="en-US" sz="4800" b="1" i="1">
                <a:solidFill>
                  <a:srgbClr val="FF0000"/>
                </a:solidFill>
              </a:rPr>
              <a:t>ق.م </a:t>
            </a:r>
            <a:endParaRPr lang="en-US" altLang="en-US" sz="4800" b="1" i="1">
              <a:solidFill>
                <a:srgbClr val="FF0000"/>
              </a:solidFill>
            </a:endParaRPr>
          </a:p>
        </p:txBody>
      </p:sp>
      <p:graphicFrame>
        <p:nvGraphicFramePr>
          <p:cNvPr id="3" name="Diagram 2">
            <a:extLst>
              <a:ext uri="{FF2B5EF4-FFF2-40B4-BE49-F238E27FC236}">
                <a16:creationId xmlns:a16="http://schemas.microsoft.com/office/drawing/2014/main" id="{D3E3CEAC-307A-40DD-B9CC-B34F11901A16}"/>
              </a:ext>
            </a:extLst>
          </p:cNvPr>
          <p:cNvGraphicFramePr/>
          <p:nvPr>
            <p:extLst>
              <p:ext uri="{D42A27DB-BD31-4B8C-83A1-F6EECF244321}">
                <p14:modId xmlns:p14="http://schemas.microsoft.com/office/powerpoint/2010/main" val="1704001381"/>
              </p:ext>
            </p:extLst>
          </p:nvPr>
        </p:nvGraphicFramePr>
        <p:xfrm>
          <a:off x="323528" y="1052736"/>
          <a:ext cx="8640960" cy="5056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Thomas\Desktop\Pict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59B375F-AEF3-440F-A1EF-24677DC32A1E}"/>
              </a:ext>
            </a:extLst>
          </p:cNvPr>
          <p:cNvSpPr>
            <a:spLocks noGrp="1"/>
          </p:cNvSpPr>
          <p:nvPr>
            <p:ph type="ctrTitle"/>
          </p:nvPr>
        </p:nvSpPr>
        <p:spPr>
          <a:xfrm>
            <a:off x="0" y="0"/>
            <a:ext cx="9144000" cy="1125538"/>
          </a:xfrm>
        </p:spPr>
        <p:txBody>
          <a:bodyPr/>
          <a:lstStyle/>
          <a:p>
            <a:pPr>
              <a:defRPr/>
            </a:pPr>
            <a:r>
              <a:rPr lang="ar-EG" b="1" i="1" u="sng" dirty="0">
                <a:solidFill>
                  <a:srgbClr val="0070C0"/>
                </a:solidFill>
                <a:effectLst>
                  <a:outerShdw blurRad="38100" dist="38100" dir="2700000" algn="tl">
                    <a:srgbClr val="000000">
                      <a:alpha val="43137"/>
                    </a:srgbClr>
                  </a:outerShdw>
                </a:effectLst>
              </a:rPr>
              <a:t>زكريا النبى </a:t>
            </a:r>
            <a:endParaRPr lang="en-US" b="1" i="1" u="sng" dirty="0">
              <a:solidFill>
                <a:srgbClr val="0070C0"/>
              </a:solidFill>
              <a:effectLst>
                <a:outerShdw blurRad="38100" dist="38100" dir="2700000" algn="tl">
                  <a:srgbClr val="000000">
                    <a:alpha val="43137"/>
                  </a:srgbClr>
                </a:outerShdw>
              </a:effectLst>
            </a:endParaRPr>
          </a:p>
        </p:txBody>
      </p:sp>
      <p:sp>
        <p:nvSpPr>
          <p:cNvPr id="22531" name="Subtitle 2">
            <a:extLst>
              <a:ext uri="{FF2B5EF4-FFF2-40B4-BE49-F238E27FC236}">
                <a16:creationId xmlns:a16="http://schemas.microsoft.com/office/drawing/2014/main" id="{653BB4C2-7D7C-4597-AAF1-54C5BF7945C0}"/>
              </a:ext>
            </a:extLst>
          </p:cNvPr>
          <p:cNvSpPr>
            <a:spLocks noGrp="1"/>
          </p:cNvSpPr>
          <p:nvPr>
            <p:ph type="subTitle" idx="1"/>
          </p:nvPr>
        </p:nvSpPr>
        <p:spPr>
          <a:xfrm>
            <a:off x="0" y="981075"/>
            <a:ext cx="9144000" cy="1752600"/>
          </a:xfrm>
        </p:spPr>
        <p:txBody>
          <a:bodyPr/>
          <a:lstStyle/>
          <a:p>
            <a:pPr algn="r">
              <a:buFontTx/>
              <a:buChar char="•"/>
            </a:pPr>
            <a:r>
              <a:rPr lang="ar-EG" altLang="en-US" sz="3600" b="1" dirty="0"/>
              <a:t>احد الانبياء الصغار </a:t>
            </a:r>
          </a:p>
          <a:p>
            <a:pPr algn="r">
              <a:buFontTx/>
              <a:buChar char="•"/>
            </a:pPr>
            <a:r>
              <a:rPr lang="ar-EG" altLang="en-US" sz="3600" b="1" dirty="0"/>
              <a:t>جاء بعد </a:t>
            </a:r>
            <a:r>
              <a:rPr lang="ar-EG" altLang="en-US" sz="3600" b="1" dirty="0" err="1"/>
              <a:t>السبى</a:t>
            </a:r>
            <a:r>
              <a:rPr lang="ar-EG" altLang="en-US" sz="3600" b="1" dirty="0"/>
              <a:t> ( حجى + </a:t>
            </a:r>
            <a:r>
              <a:rPr lang="ar-EG" altLang="en-US" sz="3600" b="1" dirty="0" err="1"/>
              <a:t>ملاخى</a:t>
            </a:r>
            <a:r>
              <a:rPr lang="ar-EG" altLang="en-US" sz="3600" b="1" dirty="0"/>
              <a:t>+ زكريا ) </a:t>
            </a:r>
          </a:p>
          <a:p>
            <a:pPr algn="r">
              <a:buFontTx/>
              <a:buChar char="•"/>
            </a:pPr>
            <a:r>
              <a:rPr lang="ar-EG" altLang="en-US" sz="3600" b="1" dirty="0"/>
              <a:t>رسالته: التشجيع لاستكمال البناء </a:t>
            </a:r>
          </a:p>
          <a:p>
            <a:r>
              <a:rPr lang="ar-EG" altLang="en-US" sz="4000" b="1" i="1" u="sng" dirty="0"/>
              <a:t>حياته </a:t>
            </a:r>
          </a:p>
          <a:p>
            <a:pPr algn="r">
              <a:spcBef>
                <a:spcPct val="0"/>
              </a:spcBef>
              <a:buFontTx/>
              <a:buChar char="•"/>
            </a:pPr>
            <a:r>
              <a:rPr lang="ar-EG" altLang="en-US" b="1" dirty="0"/>
              <a:t>ولد </a:t>
            </a:r>
            <a:r>
              <a:rPr lang="ar-EG" altLang="en-US" b="1" dirty="0" err="1"/>
              <a:t>فى</a:t>
            </a:r>
            <a:r>
              <a:rPr lang="ar-EG" altLang="en-US" b="1" dirty="0"/>
              <a:t> </a:t>
            </a:r>
            <a:r>
              <a:rPr lang="ar-EG" altLang="en-US" b="1" dirty="0" err="1"/>
              <a:t>السبى</a:t>
            </a:r>
            <a:r>
              <a:rPr lang="ar-EG" altLang="en-US" b="1" dirty="0"/>
              <a:t> </a:t>
            </a:r>
          </a:p>
          <a:p>
            <a:pPr algn="r">
              <a:spcBef>
                <a:spcPct val="0"/>
              </a:spcBef>
            </a:pPr>
            <a:r>
              <a:rPr lang="ar-EG" altLang="en-US" b="1" dirty="0"/>
              <a:t>     رجع مع الفوج الاول </a:t>
            </a:r>
            <a:r>
              <a:rPr lang="ar-EG" altLang="en-US" b="1" dirty="0" smtClean="0">
                <a:solidFill>
                  <a:srgbClr val="FF0000"/>
                </a:solidFill>
              </a:rPr>
              <a:t>٥٣٧ق.م </a:t>
            </a:r>
          </a:p>
          <a:p>
            <a:pPr algn="r">
              <a:spcBef>
                <a:spcPct val="0"/>
              </a:spcBef>
            </a:pPr>
            <a:r>
              <a:rPr lang="ar-EG" altLang="en-US" b="1" dirty="0"/>
              <a:t>و</a:t>
            </a:r>
            <a:r>
              <a:rPr lang="ar-EG" altLang="en-US" b="1" dirty="0" smtClean="0"/>
              <a:t>عاصر حجى</a:t>
            </a:r>
            <a:endParaRPr lang="ar-EG"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7F8044BE-B02B-4E8A-9AD2-F742A8495B81}"/>
              </a:ext>
            </a:extLst>
          </p:cNvPr>
          <p:cNvSpPr>
            <a:spLocks noChangeArrowheads="1"/>
          </p:cNvSpPr>
          <p:nvPr/>
        </p:nvSpPr>
        <p:spPr bwMode="auto">
          <a:xfrm>
            <a:off x="3559175" y="2709863"/>
            <a:ext cx="2165350" cy="647700"/>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600" b="1" dirty="0">
                <a:solidFill>
                  <a:srgbClr val="FF0000"/>
                </a:solidFill>
                <a:effectLst>
                  <a:outerShdw blurRad="38100" dist="38100" dir="2700000" algn="tl">
                    <a:srgbClr val="000000">
                      <a:alpha val="43137"/>
                    </a:srgbClr>
                  </a:outerShdw>
                </a:effectLst>
                <a:ea typeface="+mn-ea"/>
                <a:cs typeface="Arial" pitchFamily="34" charset="0"/>
              </a:rPr>
              <a:t>أقسام السفر:</a:t>
            </a:r>
          </a:p>
        </p:txBody>
      </p:sp>
      <p:graphicFrame>
        <p:nvGraphicFramePr>
          <p:cNvPr id="4" name="Table 3">
            <a:extLst>
              <a:ext uri="{FF2B5EF4-FFF2-40B4-BE49-F238E27FC236}">
                <a16:creationId xmlns:a16="http://schemas.microsoft.com/office/drawing/2014/main" id="{DB96C1AA-FD49-49E1-99BE-4A8B6EB3DB83}"/>
              </a:ext>
            </a:extLst>
          </p:cNvPr>
          <p:cNvGraphicFramePr>
            <a:graphicFrameLocks noGrp="1"/>
          </p:cNvGraphicFramePr>
          <p:nvPr/>
        </p:nvGraphicFramePr>
        <p:xfrm>
          <a:off x="250825" y="3460750"/>
          <a:ext cx="8540750" cy="2560640"/>
        </p:xfrm>
        <a:graphic>
          <a:graphicData uri="http://schemas.openxmlformats.org/drawingml/2006/table">
            <a:tbl>
              <a:tblPr rtl="1" firstRow="1" bandRow="1">
                <a:tableStyleId>{5C22544A-7EE6-4342-B048-85BDC9FD1C3A}</a:tableStyleId>
              </a:tblPr>
              <a:tblGrid>
                <a:gridCol w="1571139">
                  <a:extLst>
                    <a:ext uri="{9D8B030D-6E8A-4147-A177-3AD203B41FA5}">
                      <a16:colId xmlns:a16="http://schemas.microsoft.com/office/drawing/2014/main" val="20000"/>
                    </a:ext>
                  </a:extLst>
                </a:gridCol>
                <a:gridCol w="2134690">
                  <a:extLst>
                    <a:ext uri="{9D8B030D-6E8A-4147-A177-3AD203B41FA5}">
                      <a16:colId xmlns:a16="http://schemas.microsoft.com/office/drawing/2014/main" val="20001"/>
                    </a:ext>
                  </a:extLst>
                </a:gridCol>
                <a:gridCol w="4834921">
                  <a:extLst>
                    <a:ext uri="{9D8B030D-6E8A-4147-A177-3AD203B41FA5}">
                      <a16:colId xmlns:a16="http://schemas.microsoft.com/office/drawing/2014/main" val="20002"/>
                    </a:ext>
                  </a:extLst>
                </a:gridCol>
              </a:tblGrid>
              <a:tr h="640160">
                <a:tc>
                  <a:txBody>
                    <a:bodyPr/>
                    <a:lstStyle/>
                    <a:p>
                      <a:pPr algn="ctr" rtl="1"/>
                      <a:r>
                        <a:rPr lang="ar-EG" sz="3600" b="1" dirty="0">
                          <a:solidFill>
                            <a:srgbClr val="FF0000"/>
                          </a:solidFill>
                          <a:effectLst>
                            <a:outerShdw blurRad="38100" dist="38100" dir="2700000" algn="tl">
                              <a:srgbClr val="000000">
                                <a:alpha val="43137"/>
                              </a:srgbClr>
                            </a:outerShdw>
                          </a:effectLst>
                        </a:rPr>
                        <a:t>القسم</a:t>
                      </a:r>
                    </a:p>
                  </a:txBody>
                  <a:tcPr marL="91451" marR="91451"/>
                </a:tc>
                <a:tc>
                  <a:txBody>
                    <a:bodyPr/>
                    <a:lstStyle/>
                    <a:p>
                      <a:pPr algn="ctr" rtl="1"/>
                      <a:r>
                        <a:rPr lang="ar-EG" sz="3600" b="1" dirty="0">
                          <a:solidFill>
                            <a:srgbClr val="FF0000"/>
                          </a:solidFill>
                          <a:effectLst>
                            <a:outerShdw blurRad="38100" dist="38100" dir="2700000" algn="tl">
                              <a:srgbClr val="000000">
                                <a:alpha val="43137"/>
                              </a:srgbClr>
                            </a:outerShdw>
                          </a:effectLst>
                        </a:rPr>
                        <a:t>الإصحاحات </a:t>
                      </a:r>
                    </a:p>
                  </a:txBody>
                  <a:tcPr marL="91451" marR="91451"/>
                </a:tc>
                <a:tc>
                  <a:txBody>
                    <a:bodyPr/>
                    <a:lstStyle/>
                    <a:p>
                      <a:pPr algn="ctr" rtl="1"/>
                      <a:r>
                        <a:rPr lang="ar-EG" sz="3600" b="1" dirty="0">
                          <a:solidFill>
                            <a:srgbClr val="FF0000"/>
                          </a:solidFill>
                          <a:effectLst>
                            <a:outerShdw blurRad="38100" dist="38100" dir="2700000" algn="tl">
                              <a:srgbClr val="000000">
                                <a:alpha val="43137"/>
                              </a:srgbClr>
                            </a:outerShdw>
                          </a:effectLst>
                        </a:rPr>
                        <a:t>المحتوى</a:t>
                      </a:r>
                    </a:p>
                  </a:txBody>
                  <a:tcPr marL="91451" marR="91451"/>
                </a:tc>
                <a:extLst>
                  <a:ext uri="{0D108BD9-81ED-4DB2-BD59-A6C34878D82A}">
                    <a16:rowId xmlns:a16="http://schemas.microsoft.com/office/drawing/2014/main" val="10000"/>
                  </a:ext>
                </a:extLst>
              </a:tr>
              <a:tr h="640160">
                <a:tc>
                  <a:txBody>
                    <a:bodyPr/>
                    <a:lstStyle/>
                    <a:p>
                      <a:pPr algn="ctr" rtl="1"/>
                      <a:r>
                        <a:rPr lang="ar-EG" sz="3600" b="1" dirty="0">
                          <a:solidFill>
                            <a:schemeClr val="tx1"/>
                          </a:solidFill>
                          <a:effectLst>
                            <a:outerShdw blurRad="38100" dist="38100" dir="2700000" algn="tl">
                              <a:srgbClr val="000000">
                                <a:alpha val="43137"/>
                              </a:srgbClr>
                            </a:outerShdw>
                          </a:effectLst>
                        </a:rPr>
                        <a:t>الأول</a:t>
                      </a:r>
                    </a:p>
                  </a:txBody>
                  <a:tcPr marL="91451" marR="91451"/>
                </a:tc>
                <a:tc>
                  <a:txBody>
                    <a:bodyPr/>
                    <a:lstStyle/>
                    <a:p>
                      <a:pPr algn="ctr" rtl="1"/>
                      <a:r>
                        <a:rPr lang="ar-EG" sz="3600" b="1" dirty="0">
                          <a:solidFill>
                            <a:schemeClr val="tx1"/>
                          </a:solidFill>
                          <a:effectLst>
                            <a:outerShdw blurRad="38100" dist="38100" dir="2700000" algn="tl">
                              <a:srgbClr val="000000">
                                <a:alpha val="43137"/>
                              </a:srgbClr>
                            </a:outerShdw>
                          </a:effectLst>
                        </a:rPr>
                        <a:t>ص1:ص6</a:t>
                      </a:r>
                    </a:p>
                  </a:txBody>
                  <a:tcPr marL="91451" marR="91451"/>
                </a:tc>
                <a:tc>
                  <a:txBody>
                    <a:bodyPr/>
                    <a:lstStyle/>
                    <a:p>
                      <a:pPr algn="ctr" rtl="1"/>
                      <a:r>
                        <a:rPr lang="ar-EG" sz="3600" b="1" dirty="0">
                          <a:solidFill>
                            <a:schemeClr val="tx1"/>
                          </a:solidFill>
                          <a:effectLst>
                            <a:outerShdw blurRad="38100" dist="38100" dir="2700000" algn="tl">
                              <a:srgbClr val="000000">
                                <a:alpha val="43137"/>
                              </a:srgbClr>
                            </a:outerShdw>
                          </a:effectLst>
                        </a:rPr>
                        <a:t>9 رؤى لتعزية</a:t>
                      </a:r>
                      <a:r>
                        <a:rPr lang="ar-EG" sz="3600" b="1" baseline="0" dirty="0">
                          <a:solidFill>
                            <a:schemeClr val="tx1"/>
                          </a:solidFill>
                          <a:effectLst>
                            <a:outerShdw blurRad="38100" dist="38100" dir="2700000" algn="tl">
                              <a:srgbClr val="000000">
                                <a:alpha val="43137"/>
                              </a:srgbClr>
                            </a:outerShdw>
                          </a:effectLst>
                        </a:rPr>
                        <a:t> وتشجيع الشعب</a:t>
                      </a:r>
                      <a:endParaRPr lang="ar-EG" sz="3600" b="1" dirty="0">
                        <a:solidFill>
                          <a:schemeClr val="tx1"/>
                        </a:solidFill>
                        <a:effectLst>
                          <a:outerShdw blurRad="38100" dist="38100" dir="2700000" algn="tl">
                            <a:srgbClr val="000000">
                              <a:alpha val="43137"/>
                            </a:srgbClr>
                          </a:outerShdw>
                        </a:effectLst>
                      </a:endParaRPr>
                    </a:p>
                  </a:txBody>
                  <a:tcPr marL="91451" marR="91451"/>
                </a:tc>
                <a:extLst>
                  <a:ext uri="{0D108BD9-81ED-4DB2-BD59-A6C34878D82A}">
                    <a16:rowId xmlns:a16="http://schemas.microsoft.com/office/drawing/2014/main" val="10001"/>
                  </a:ext>
                </a:extLst>
              </a:tr>
              <a:tr h="640160">
                <a:tc>
                  <a:txBody>
                    <a:bodyPr/>
                    <a:lstStyle/>
                    <a:p>
                      <a:pPr algn="ctr" rtl="1"/>
                      <a:r>
                        <a:rPr lang="ar-EG" sz="3600" b="1" dirty="0">
                          <a:solidFill>
                            <a:schemeClr val="tx1"/>
                          </a:solidFill>
                          <a:effectLst>
                            <a:outerShdw blurRad="38100" dist="38100" dir="2700000" algn="tl">
                              <a:srgbClr val="000000">
                                <a:alpha val="43137"/>
                              </a:srgbClr>
                            </a:outerShdw>
                          </a:effectLst>
                        </a:rPr>
                        <a:t>الثاني</a:t>
                      </a:r>
                    </a:p>
                  </a:txBody>
                  <a:tcPr marL="91451" marR="91451"/>
                </a:tc>
                <a:tc>
                  <a:txBody>
                    <a:bodyPr/>
                    <a:lstStyle/>
                    <a:p>
                      <a:pPr algn="ctr" rtl="1"/>
                      <a:r>
                        <a:rPr lang="ar-EG" sz="3600" b="1" dirty="0">
                          <a:solidFill>
                            <a:schemeClr val="tx1"/>
                          </a:solidFill>
                          <a:effectLst>
                            <a:outerShdw blurRad="38100" dist="38100" dir="2700000" algn="tl">
                              <a:srgbClr val="000000">
                                <a:alpha val="43137"/>
                              </a:srgbClr>
                            </a:outerShdw>
                          </a:effectLst>
                        </a:rPr>
                        <a:t>ص7وص8</a:t>
                      </a:r>
                    </a:p>
                  </a:txBody>
                  <a:tcPr marL="91451" marR="91451"/>
                </a:tc>
                <a:tc>
                  <a:txBody>
                    <a:bodyPr/>
                    <a:lstStyle/>
                    <a:p>
                      <a:pPr algn="ctr" rtl="1"/>
                      <a:r>
                        <a:rPr lang="ar-EG" sz="3600" b="1" dirty="0">
                          <a:solidFill>
                            <a:schemeClr val="tx1"/>
                          </a:solidFill>
                          <a:effectLst>
                            <a:outerShdw blurRad="38100" dist="38100" dir="2700000" algn="tl">
                              <a:srgbClr val="000000">
                                <a:alpha val="43137"/>
                              </a:srgbClr>
                            </a:outerShdw>
                          </a:effectLst>
                        </a:rPr>
                        <a:t>تساؤلات عن نذر</a:t>
                      </a:r>
                      <a:r>
                        <a:rPr lang="ar-EG" sz="3600" b="1" baseline="0" dirty="0">
                          <a:solidFill>
                            <a:schemeClr val="tx1"/>
                          </a:solidFill>
                          <a:effectLst>
                            <a:outerShdw blurRad="38100" dist="38100" dir="2700000" algn="tl">
                              <a:srgbClr val="000000">
                                <a:alpha val="43137"/>
                              </a:srgbClr>
                            </a:outerShdw>
                          </a:effectLst>
                        </a:rPr>
                        <a:t> </a:t>
                      </a:r>
                      <a:r>
                        <a:rPr lang="ar-EG" sz="3600" b="1" dirty="0">
                          <a:solidFill>
                            <a:schemeClr val="tx1"/>
                          </a:solidFill>
                          <a:effectLst>
                            <a:outerShdw blurRad="38100" dist="38100" dir="2700000" algn="tl">
                              <a:srgbClr val="000000">
                                <a:alpha val="43137"/>
                              </a:srgbClr>
                            </a:outerShdw>
                          </a:effectLst>
                        </a:rPr>
                        <a:t>أصوام السبي</a:t>
                      </a:r>
                    </a:p>
                  </a:txBody>
                  <a:tcPr marL="91451" marR="91451"/>
                </a:tc>
                <a:extLst>
                  <a:ext uri="{0D108BD9-81ED-4DB2-BD59-A6C34878D82A}">
                    <a16:rowId xmlns:a16="http://schemas.microsoft.com/office/drawing/2014/main" val="10002"/>
                  </a:ext>
                </a:extLst>
              </a:tr>
              <a:tr h="640160">
                <a:tc>
                  <a:txBody>
                    <a:bodyPr/>
                    <a:lstStyle/>
                    <a:p>
                      <a:pPr algn="ctr" rtl="1"/>
                      <a:r>
                        <a:rPr lang="ar-EG" sz="3600" b="1" dirty="0">
                          <a:solidFill>
                            <a:schemeClr val="tx1"/>
                          </a:solidFill>
                          <a:effectLst>
                            <a:outerShdw blurRad="38100" dist="38100" dir="2700000" algn="tl">
                              <a:srgbClr val="000000">
                                <a:alpha val="43137"/>
                              </a:srgbClr>
                            </a:outerShdw>
                          </a:effectLst>
                        </a:rPr>
                        <a:t>الثالث</a:t>
                      </a:r>
                    </a:p>
                  </a:txBody>
                  <a:tcPr marL="91451" marR="91451"/>
                </a:tc>
                <a:tc>
                  <a:txBody>
                    <a:bodyPr/>
                    <a:lstStyle/>
                    <a:p>
                      <a:pPr algn="ctr" rtl="1"/>
                      <a:r>
                        <a:rPr lang="ar-EG" sz="3600" b="1" dirty="0">
                          <a:solidFill>
                            <a:schemeClr val="tx1"/>
                          </a:solidFill>
                          <a:effectLst>
                            <a:outerShdw blurRad="38100" dist="38100" dir="2700000" algn="tl">
                              <a:srgbClr val="000000">
                                <a:alpha val="43137"/>
                              </a:srgbClr>
                            </a:outerShdw>
                          </a:effectLst>
                        </a:rPr>
                        <a:t>ص9:ص14</a:t>
                      </a:r>
                    </a:p>
                  </a:txBody>
                  <a:tcPr marL="91451" marR="91451"/>
                </a:tc>
                <a:tc>
                  <a:txBody>
                    <a:bodyPr/>
                    <a:lstStyle/>
                    <a:p>
                      <a:pPr algn="ctr" rtl="1"/>
                      <a:r>
                        <a:rPr lang="ar-EG" sz="3600" b="1" dirty="0">
                          <a:solidFill>
                            <a:schemeClr val="tx1"/>
                          </a:solidFill>
                          <a:effectLst>
                            <a:outerShdw blurRad="38100" dist="38100" dir="2700000" algn="tl">
                              <a:srgbClr val="000000">
                                <a:alpha val="43137"/>
                              </a:srgbClr>
                            </a:outerShdw>
                          </a:effectLst>
                        </a:rPr>
                        <a:t>نبوات مسيانية</a:t>
                      </a:r>
                    </a:p>
                  </a:txBody>
                  <a:tcPr marL="91451" marR="91451"/>
                </a:tc>
                <a:extLst>
                  <a:ext uri="{0D108BD9-81ED-4DB2-BD59-A6C34878D82A}">
                    <a16:rowId xmlns:a16="http://schemas.microsoft.com/office/drawing/2014/main" val="10003"/>
                  </a:ext>
                </a:extLst>
              </a:tr>
            </a:tbl>
          </a:graphicData>
        </a:graphic>
      </p:graphicFrame>
      <p:pic>
        <p:nvPicPr>
          <p:cNvPr id="9242" name="Picture 42">
            <a:extLst>
              <a:ext uri="{FF2B5EF4-FFF2-40B4-BE49-F238E27FC236}">
                <a16:creationId xmlns:a16="http://schemas.microsoft.com/office/drawing/2014/main" id="{702731D7-833A-4682-A8D9-6EEEE416AA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157163"/>
            <a:ext cx="2779712"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additive="base">
                                        <p:cTn id="7" dur="500" fill="hold"/>
                                        <p:tgtEl>
                                          <p:spTgt spid="6148"/>
                                        </p:tgtEl>
                                        <p:attrNameLst>
                                          <p:attrName>ppt_x</p:attrName>
                                        </p:attrNameLst>
                                      </p:cBhvr>
                                      <p:tavLst>
                                        <p:tav tm="0">
                                          <p:val>
                                            <p:strVal val="#ppt_x"/>
                                          </p:val>
                                        </p:tav>
                                        <p:tav tm="100000">
                                          <p:val>
                                            <p:strVal val="#ppt_x"/>
                                          </p:val>
                                        </p:tav>
                                      </p:tavLst>
                                    </p:anim>
                                    <p:anim calcmode="lin" valueType="num">
                                      <p:cBhvr additive="base">
                                        <p:cTn id="8"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nodeType="clickEffect">
                                  <p:stCondLst>
                                    <p:cond delay="0"/>
                                  </p:stCondLst>
                                  <p:childTnLst>
                                    <p:set>
                                      <p:cBhvr>
                                        <p:cTn id="12" dur="1" fill="hold">
                                          <p:stCondLst>
                                            <p:cond delay="0"/>
                                          </p:stCondLst>
                                        </p:cTn>
                                        <p:tgtEl>
                                          <p:spTgt spid="9242"/>
                                        </p:tgtEl>
                                        <p:attrNameLst>
                                          <p:attrName>style.visibility</p:attrName>
                                        </p:attrNameLst>
                                      </p:cBhvr>
                                      <p:to>
                                        <p:strVal val="visible"/>
                                      </p:to>
                                    </p:set>
                                    <p:animEffect transition="in" filter="circle(in)">
                                      <p:cBhvr>
                                        <p:cTn id="13" dur="2000"/>
                                        <p:tgtEl>
                                          <p:spTgt spid="924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0148C810-B095-45FF-9989-F2140933474F}"/>
              </a:ext>
            </a:extLst>
          </p:cNvPr>
          <p:cNvSpPr>
            <a:spLocks noChangeArrowheads="1"/>
          </p:cNvSpPr>
          <p:nvPr/>
        </p:nvSpPr>
        <p:spPr bwMode="auto">
          <a:xfrm>
            <a:off x="107950" y="107950"/>
            <a:ext cx="8928100" cy="584200"/>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200" b="1" dirty="0">
                <a:solidFill>
                  <a:srgbClr val="FF0000"/>
                </a:solidFill>
                <a:effectLst>
                  <a:outerShdw blurRad="38100" dist="38100" dir="2700000" algn="tl">
                    <a:srgbClr val="C0C0C0"/>
                  </a:outerShdw>
                </a:effectLst>
                <a:ea typeface="+mn-ea"/>
                <a:cs typeface="Arial" pitchFamily="34" charset="0"/>
              </a:rPr>
              <a:t>زك 1:1-6 = دعوة للتوبة</a:t>
            </a:r>
          </a:p>
        </p:txBody>
      </p:sp>
      <p:sp>
        <p:nvSpPr>
          <p:cNvPr id="6149" name="Rectangle 5">
            <a:extLst>
              <a:ext uri="{FF2B5EF4-FFF2-40B4-BE49-F238E27FC236}">
                <a16:creationId xmlns:a16="http://schemas.microsoft.com/office/drawing/2014/main" id="{6EA0A2C1-8EA8-41C0-A1BD-0DDF551347ED}"/>
              </a:ext>
            </a:extLst>
          </p:cNvPr>
          <p:cNvSpPr>
            <a:spLocks noChangeArrowheads="1"/>
          </p:cNvSpPr>
          <p:nvPr/>
        </p:nvSpPr>
        <p:spPr bwMode="auto">
          <a:xfrm>
            <a:off x="2987675" y="1414463"/>
            <a:ext cx="5992813" cy="1446212"/>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4400" b="1" dirty="0">
                <a:solidFill>
                  <a:srgbClr val="FF0000"/>
                </a:solidFill>
                <a:effectLst>
                  <a:outerShdw blurRad="38100" dist="38100" dir="2700000" algn="tl">
                    <a:srgbClr val="000000">
                      <a:alpha val="43137"/>
                    </a:srgbClr>
                  </a:outerShdw>
                </a:effectLst>
                <a:ea typeface="+mn-ea"/>
                <a:cs typeface="Arial" pitchFamily="34" charset="0"/>
              </a:rPr>
              <a:t>ع2: </a:t>
            </a:r>
            <a:r>
              <a:rPr lang="ar-EG" sz="4400" b="1" dirty="0">
                <a:solidFill>
                  <a:srgbClr val="FF0000"/>
                </a:solidFill>
                <a:effectLst>
                  <a:outerShdw blurRad="38100" dist="38100" dir="2700000" algn="tl">
                    <a:srgbClr val="000000">
                      <a:alpha val="43137"/>
                    </a:srgbClr>
                  </a:outerShdw>
                </a:effectLst>
              </a:rPr>
              <a:t>قَدْ غَضِبَ الرَّبُّ غَضَبًا عَلَى آبَائِكُمْ.</a:t>
            </a:r>
          </a:p>
        </p:txBody>
      </p:sp>
      <p:pic>
        <p:nvPicPr>
          <p:cNvPr id="38918" name="Picture 6">
            <a:extLst>
              <a:ext uri="{FF2B5EF4-FFF2-40B4-BE49-F238E27FC236}">
                <a16:creationId xmlns:a16="http://schemas.microsoft.com/office/drawing/2014/main" id="{1430819C-2F83-49E4-877B-BEBDFDE7A1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91" y="1747689"/>
            <a:ext cx="2808288" cy="326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8E46893D-A56F-48DE-824F-F7E035FDD4F9}"/>
              </a:ext>
            </a:extLst>
          </p:cNvPr>
          <p:cNvSpPr>
            <a:spLocks noChangeArrowheads="1"/>
          </p:cNvSpPr>
          <p:nvPr/>
        </p:nvSpPr>
        <p:spPr bwMode="auto">
          <a:xfrm>
            <a:off x="3017901" y="3933056"/>
            <a:ext cx="5976938" cy="1323975"/>
          </a:xfrm>
          <a:prstGeom prst="rect">
            <a:avLst/>
          </a:prstGeom>
          <a:solidFill>
            <a:schemeClr val="bg1"/>
          </a:solidFill>
          <a:ln w="38100" cmpd="dbl">
            <a:solidFill>
              <a:srgbClr val="660066"/>
            </a:solidFill>
            <a:miter lim="800000"/>
            <a:headEnd/>
            <a:tailEnd/>
          </a:ln>
          <a:effectLst/>
        </p:spPr>
        <p:txBody>
          <a:bodyPr anchor="ctr">
            <a:spAutoFit/>
          </a:bodyPr>
          <a:lstStyle/>
          <a:p>
            <a:pPr algn="ctr" rtl="1">
              <a:defRPr/>
            </a:pPr>
            <a:r>
              <a:rPr lang="ar-EG" sz="4000" b="1" dirty="0">
                <a:solidFill>
                  <a:srgbClr val="FF0000"/>
                </a:solidFill>
                <a:effectLst>
                  <a:outerShdw blurRad="38100" dist="38100" dir="2700000" algn="tl">
                    <a:srgbClr val="000000">
                      <a:alpha val="43137"/>
                    </a:srgbClr>
                  </a:outerShdw>
                </a:effectLst>
              </a:rPr>
              <a:t>ع3 :ارْجِعُوا إِلَيَّ، يَقُولُ رَبُّ الْجُنُودِ، فَأَرْجِعَ إِلَيْكُمْ، يَقُولُ رَبُّ الْجُنُودِ.</a:t>
            </a: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6149"/>
                                        </p:tgtEl>
                                        <p:attrNameLst>
                                          <p:attrName>style.visibility</p:attrName>
                                        </p:attrNameLst>
                                      </p:cBhvr>
                                      <p:to>
                                        <p:strVal val="visible"/>
                                      </p:to>
                                    </p:set>
                                    <p:animEffect transition="in" filter="fade">
                                      <p:cBhvr>
                                        <p:cTn id="13" dur="1000"/>
                                        <p:tgtEl>
                                          <p:spTgt spid="6149"/>
                                        </p:tgtEl>
                                      </p:cBhvr>
                                    </p:animEffect>
                                    <p:anim calcmode="lin" valueType="num">
                                      <p:cBhvr>
                                        <p:cTn id="14" dur="1000" fill="hold"/>
                                        <p:tgtEl>
                                          <p:spTgt spid="6149"/>
                                        </p:tgtEl>
                                        <p:attrNameLst>
                                          <p:attrName>ppt_x</p:attrName>
                                        </p:attrNameLst>
                                      </p:cBhvr>
                                      <p:tavLst>
                                        <p:tav tm="0">
                                          <p:val>
                                            <p:strVal val="#ppt_x"/>
                                          </p:val>
                                        </p:tav>
                                        <p:tav tm="100000">
                                          <p:val>
                                            <p:strVal val="#ppt_x"/>
                                          </p:val>
                                        </p:tav>
                                      </p:tavLst>
                                    </p:anim>
                                    <p:anim calcmode="lin" valueType="num">
                                      <p:cBhvr>
                                        <p:cTn id="15" dur="900" decel="100000" fill="hold"/>
                                        <p:tgtEl>
                                          <p:spTgt spid="614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149"/>
                                        </p:tgtEl>
                                        <p:attrNameLst>
                                          <p:attrName>ppt_y</p:attrName>
                                        </p:attrNameLst>
                                      </p:cBhvr>
                                      <p:tavLst>
                                        <p:tav tm="0">
                                          <p:val>
                                            <p:strVal val="#ppt_y-.03"/>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1" presetClass="entr" presetSubtype="1" fill="hold" nodeType="clickEffect">
                                  <p:stCondLst>
                                    <p:cond delay="0"/>
                                  </p:stCondLst>
                                  <p:childTnLst>
                                    <p:set>
                                      <p:cBhvr>
                                        <p:cTn id="20" dur="1" fill="hold">
                                          <p:stCondLst>
                                            <p:cond delay="0"/>
                                          </p:stCondLst>
                                        </p:cTn>
                                        <p:tgtEl>
                                          <p:spTgt spid="38918"/>
                                        </p:tgtEl>
                                        <p:attrNameLst>
                                          <p:attrName>style.visibility</p:attrName>
                                        </p:attrNameLst>
                                      </p:cBhvr>
                                      <p:to>
                                        <p:strVal val="visible"/>
                                      </p:to>
                                    </p:set>
                                    <p:animEffect transition="in" filter="wheel(1)">
                                      <p:cBhvr>
                                        <p:cTn id="21" dur="2000"/>
                                        <p:tgtEl>
                                          <p:spTgt spid="3891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7"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900" decel="100000" fill="hold"/>
                                        <p:tgtEl>
                                          <p:spTgt spid="6"/>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8FD53A8-8619-423B-8191-9C531EE27B38}"/>
              </a:ext>
            </a:extLst>
          </p:cNvPr>
          <p:cNvSpPr>
            <a:spLocks noChangeArrowheads="1"/>
          </p:cNvSpPr>
          <p:nvPr/>
        </p:nvSpPr>
        <p:spPr bwMode="auto">
          <a:xfrm>
            <a:off x="3708400" y="144463"/>
            <a:ext cx="1674813" cy="584200"/>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2- 4قرون </a:t>
            </a:r>
          </a:p>
        </p:txBody>
      </p:sp>
      <p:sp>
        <p:nvSpPr>
          <p:cNvPr id="6" name="Rectangle 4">
            <a:extLst>
              <a:ext uri="{FF2B5EF4-FFF2-40B4-BE49-F238E27FC236}">
                <a16:creationId xmlns:a16="http://schemas.microsoft.com/office/drawing/2014/main" id="{74B63A1D-8E00-436D-821D-6140958F2A62}"/>
              </a:ext>
            </a:extLst>
          </p:cNvPr>
          <p:cNvSpPr>
            <a:spLocks noChangeArrowheads="1"/>
          </p:cNvSpPr>
          <p:nvPr/>
        </p:nvSpPr>
        <p:spPr bwMode="auto">
          <a:xfrm>
            <a:off x="879475" y="115888"/>
            <a:ext cx="1676400" cy="585787"/>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3- القياس</a:t>
            </a:r>
          </a:p>
        </p:txBody>
      </p:sp>
      <p:sp>
        <p:nvSpPr>
          <p:cNvPr id="7" name="Rectangle 4">
            <a:extLst>
              <a:ext uri="{FF2B5EF4-FFF2-40B4-BE49-F238E27FC236}">
                <a16:creationId xmlns:a16="http://schemas.microsoft.com/office/drawing/2014/main" id="{3B7D6E6C-BE0F-49E5-B05A-29D99F3DB3B6}"/>
              </a:ext>
            </a:extLst>
          </p:cNvPr>
          <p:cNvSpPr>
            <a:spLocks noChangeArrowheads="1"/>
          </p:cNvSpPr>
          <p:nvPr/>
        </p:nvSpPr>
        <p:spPr bwMode="auto">
          <a:xfrm>
            <a:off x="6565900" y="127000"/>
            <a:ext cx="1674813" cy="585788"/>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1- الفارس</a:t>
            </a:r>
          </a:p>
        </p:txBody>
      </p:sp>
      <p:sp>
        <p:nvSpPr>
          <p:cNvPr id="8" name="Rectangle 4">
            <a:extLst>
              <a:ext uri="{FF2B5EF4-FFF2-40B4-BE49-F238E27FC236}">
                <a16:creationId xmlns:a16="http://schemas.microsoft.com/office/drawing/2014/main" id="{37D54CFD-3DA1-4BF8-9F0D-1955BD7C03C8}"/>
              </a:ext>
            </a:extLst>
          </p:cNvPr>
          <p:cNvSpPr>
            <a:spLocks noChangeArrowheads="1"/>
          </p:cNvSpPr>
          <p:nvPr/>
        </p:nvSpPr>
        <p:spPr bwMode="auto">
          <a:xfrm>
            <a:off x="755650" y="2328863"/>
            <a:ext cx="1952625" cy="461962"/>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2400" b="1" dirty="0">
                <a:solidFill>
                  <a:srgbClr val="0070C0"/>
                </a:solidFill>
                <a:effectLst>
                  <a:outerShdw blurRad="38100" dist="38100" dir="2700000" algn="tl">
                    <a:srgbClr val="000000">
                      <a:alpha val="43137"/>
                    </a:srgbClr>
                  </a:outerShdw>
                </a:effectLst>
                <a:ea typeface="+mn-ea"/>
                <a:cs typeface="Arial" pitchFamily="34" charset="0"/>
              </a:rPr>
              <a:t>6- الدرج الطائر</a:t>
            </a:r>
          </a:p>
        </p:txBody>
      </p:sp>
      <p:sp>
        <p:nvSpPr>
          <p:cNvPr id="9" name="Rectangle 4">
            <a:extLst>
              <a:ext uri="{FF2B5EF4-FFF2-40B4-BE49-F238E27FC236}">
                <a16:creationId xmlns:a16="http://schemas.microsoft.com/office/drawing/2014/main" id="{F2F3DD9B-3C73-4C72-BEFA-2162EB3B60E6}"/>
              </a:ext>
            </a:extLst>
          </p:cNvPr>
          <p:cNvSpPr>
            <a:spLocks noChangeArrowheads="1"/>
          </p:cNvSpPr>
          <p:nvPr/>
        </p:nvSpPr>
        <p:spPr bwMode="auto">
          <a:xfrm>
            <a:off x="3563938" y="2336800"/>
            <a:ext cx="2227262" cy="461963"/>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2400" b="1" dirty="0">
                <a:solidFill>
                  <a:srgbClr val="0070C0"/>
                </a:solidFill>
                <a:effectLst>
                  <a:outerShdw blurRad="38100" dist="38100" dir="2700000" algn="tl">
                    <a:srgbClr val="000000">
                      <a:alpha val="43137"/>
                    </a:srgbClr>
                  </a:outerShdw>
                </a:effectLst>
                <a:ea typeface="+mn-ea"/>
                <a:cs typeface="Arial" pitchFamily="34" charset="0"/>
              </a:rPr>
              <a:t>5- زربابل والمنارة</a:t>
            </a:r>
          </a:p>
        </p:txBody>
      </p:sp>
      <p:sp>
        <p:nvSpPr>
          <p:cNvPr id="10" name="Rectangle 4">
            <a:extLst>
              <a:ext uri="{FF2B5EF4-FFF2-40B4-BE49-F238E27FC236}">
                <a16:creationId xmlns:a16="http://schemas.microsoft.com/office/drawing/2014/main" id="{A9A17E94-812D-4F8B-9D82-D3EAC54B6D4D}"/>
              </a:ext>
            </a:extLst>
          </p:cNvPr>
          <p:cNvSpPr>
            <a:spLocks noChangeArrowheads="1"/>
          </p:cNvSpPr>
          <p:nvPr/>
        </p:nvSpPr>
        <p:spPr bwMode="auto">
          <a:xfrm>
            <a:off x="6084888" y="2336800"/>
            <a:ext cx="2735262" cy="461963"/>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2400" b="1" dirty="0">
                <a:solidFill>
                  <a:srgbClr val="0070C0"/>
                </a:solidFill>
                <a:effectLst>
                  <a:outerShdw blurRad="38100" dist="38100" dir="2700000" algn="tl">
                    <a:srgbClr val="000000">
                      <a:alpha val="43137"/>
                    </a:srgbClr>
                  </a:outerShdw>
                </a:effectLst>
                <a:ea typeface="+mn-ea"/>
                <a:cs typeface="Arial" pitchFamily="34" charset="0"/>
              </a:rPr>
              <a:t>4- هوشع بملابس متسخة</a:t>
            </a:r>
          </a:p>
        </p:txBody>
      </p:sp>
      <p:sp>
        <p:nvSpPr>
          <p:cNvPr id="11" name="Rectangle 4">
            <a:extLst>
              <a:ext uri="{FF2B5EF4-FFF2-40B4-BE49-F238E27FC236}">
                <a16:creationId xmlns:a16="http://schemas.microsoft.com/office/drawing/2014/main" id="{7DC7A305-57AB-4C69-B43C-01E8C22DB463}"/>
              </a:ext>
            </a:extLst>
          </p:cNvPr>
          <p:cNvSpPr>
            <a:spLocks noChangeArrowheads="1"/>
          </p:cNvSpPr>
          <p:nvPr/>
        </p:nvSpPr>
        <p:spPr bwMode="auto">
          <a:xfrm>
            <a:off x="879475" y="4581525"/>
            <a:ext cx="1674813" cy="585788"/>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9- الأكاليل</a:t>
            </a:r>
          </a:p>
        </p:txBody>
      </p:sp>
      <p:sp>
        <p:nvSpPr>
          <p:cNvPr id="12" name="Rectangle 4">
            <a:extLst>
              <a:ext uri="{FF2B5EF4-FFF2-40B4-BE49-F238E27FC236}">
                <a16:creationId xmlns:a16="http://schemas.microsoft.com/office/drawing/2014/main" id="{10A7D1AA-242D-4AB0-8060-D0F67ECD2022}"/>
              </a:ext>
            </a:extLst>
          </p:cNvPr>
          <p:cNvSpPr>
            <a:spLocks noChangeArrowheads="1"/>
          </p:cNvSpPr>
          <p:nvPr/>
        </p:nvSpPr>
        <p:spPr bwMode="auto">
          <a:xfrm>
            <a:off x="3563938" y="4603750"/>
            <a:ext cx="2160587" cy="585788"/>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8- ال4مركبات</a:t>
            </a:r>
          </a:p>
        </p:txBody>
      </p:sp>
      <p:sp>
        <p:nvSpPr>
          <p:cNvPr id="13" name="Rectangle 4">
            <a:extLst>
              <a:ext uri="{FF2B5EF4-FFF2-40B4-BE49-F238E27FC236}">
                <a16:creationId xmlns:a16="http://schemas.microsoft.com/office/drawing/2014/main" id="{DA2BB28E-54F2-4E77-8642-0C81E6E1F7B3}"/>
              </a:ext>
            </a:extLst>
          </p:cNvPr>
          <p:cNvSpPr>
            <a:spLocks noChangeArrowheads="1"/>
          </p:cNvSpPr>
          <p:nvPr/>
        </p:nvSpPr>
        <p:spPr bwMode="auto">
          <a:xfrm>
            <a:off x="6611938" y="4581525"/>
            <a:ext cx="1674812" cy="585788"/>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7- الإيفة</a:t>
            </a:r>
          </a:p>
        </p:txBody>
      </p:sp>
      <p:pic>
        <p:nvPicPr>
          <p:cNvPr id="12299" name="Picture 2">
            <a:extLst>
              <a:ext uri="{FF2B5EF4-FFF2-40B4-BE49-F238E27FC236}">
                <a16:creationId xmlns:a16="http://schemas.microsoft.com/office/drawing/2014/main" id="{31D42989-2D3F-4342-8277-BC5EBF4BAA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784225"/>
            <a:ext cx="2092325"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0" name="Picture 3">
            <a:extLst>
              <a:ext uri="{FF2B5EF4-FFF2-40B4-BE49-F238E27FC236}">
                <a16:creationId xmlns:a16="http://schemas.microsoft.com/office/drawing/2014/main" id="{1D15B395-431C-4D56-8A60-719F6C7F9E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3213" y="831850"/>
            <a:ext cx="865187"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1" name="Picture 4">
            <a:extLst>
              <a:ext uri="{FF2B5EF4-FFF2-40B4-BE49-F238E27FC236}">
                <a16:creationId xmlns:a16="http://schemas.microsoft.com/office/drawing/2014/main" id="{98B72F57-827F-45EE-882C-0B52BB361A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8038" y="1439863"/>
            <a:ext cx="6492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2" name="Picture 5">
            <a:extLst>
              <a:ext uri="{FF2B5EF4-FFF2-40B4-BE49-F238E27FC236}">
                <a16:creationId xmlns:a16="http://schemas.microsoft.com/office/drawing/2014/main" id="{E51A88C1-4D71-400E-9D53-B7D19F3205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7325" y="1438275"/>
            <a:ext cx="6524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3" name="Picture 6">
            <a:extLst>
              <a:ext uri="{FF2B5EF4-FFF2-40B4-BE49-F238E27FC236}">
                <a16:creationId xmlns:a16="http://schemas.microsoft.com/office/drawing/2014/main" id="{0F2594D1-E206-4DAE-9096-4FBDFD7184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30738" y="1436688"/>
            <a:ext cx="65246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4" name="Picture 7">
            <a:extLst>
              <a:ext uri="{FF2B5EF4-FFF2-40B4-BE49-F238E27FC236}">
                <a16:creationId xmlns:a16="http://schemas.microsoft.com/office/drawing/2014/main" id="{84A3C2A6-DF4B-4B6D-A145-D98A5EEE8B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3200" y="1436688"/>
            <a:ext cx="6524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5" name="Picture 8">
            <a:extLst>
              <a:ext uri="{FF2B5EF4-FFF2-40B4-BE49-F238E27FC236}">
                <a16:creationId xmlns:a16="http://schemas.microsoft.com/office/drawing/2014/main" id="{1B16426C-C381-4C0A-8CA9-4A25C8E4C8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188" y="765175"/>
            <a:ext cx="2232025"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6" name="Picture 9">
            <a:extLst>
              <a:ext uri="{FF2B5EF4-FFF2-40B4-BE49-F238E27FC236}">
                <a16:creationId xmlns:a16="http://schemas.microsoft.com/office/drawing/2014/main" id="{72B2AB85-A7D6-4CBF-A158-7460305264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27763" y="2941638"/>
            <a:ext cx="2447925"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7" name="Picture 19">
            <a:extLst>
              <a:ext uri="{FF2B5EF4-FFF2-40B4-BE49-F238E27FC236}">
                <a16:creationId xmlns:a16="http://schemas.microsoft.com/office/drawing/2014/main" id="{574CFA40-D6E2-44E8-8A07-20AB1AA8417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79775" y="2941638"/>
            <a:ext cx="2732088"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8" name="Picture 20">
            <a:extLst>
              <a:ext uri="{FF2B5EF4-FFF2-40B4-BE49-F238E27FC236}">
                <a16:creationId xmlns:a16="http://schemas.microsoft.com/office/drawing/2014/main" id="{04AD074A-DB46-43A6-B557-522E81807D5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5288" y="2952750"/>
            <a:ext cx="2690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9" name="Picture 21">
            <a:extLst>
              <a:ext uri="{FF2B5EF4-FFF2-40B4-BE49-F238E27FC236}">
                <a16:creationId xmlns:a16="http://schemas.microsoft.com/office/drawing/2014/main" id="{93F0A9C5-97C4-4E45-B2C2-C48260BE957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27763" y="5260975"/>
            <a:ext cx="25209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0" name="Picture 22">
            <a:extLst>
              <a:ext uri="{FF2B5EF4-FFF2-40B4-BE49-F238E27FC236}">
                <a16:creationId xmlns:a16="http://schemas.microsoft.com/office/drawing/2014/main" id="{CBC78756-FD42-49FF-98DD-9924EAD2B34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32138" y="5260975"/>
            <a:ext cx="29527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1" name="Picture 23">
            <a:extLst>
              <a:ext uri="{FF2B5EF4-FFF2-40B4-BE49-F238E27FC236}">
                <a16:creationId xmlns:a16="http://schemas.microsoft.com/office/drawing/2014/main" id="{DCB32777-3B5D-4604-96A3-54A2EA9A8A0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68538" y="5770563"/>
            <a:ext cx="719137"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2" name="Picture 24">
            <a:extLst>
              <a:ext uri="{FF2B5EF4-FFF2-40B4-BE49-F238E27FC236}">
                <a16:creationId xmlns:a16="http://schemas.microsoft.com/office/drawing/2014/main" id="{FD7B37AD-DE19-4B4E-9CDB-2B465375352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47813" y="5770563"/>
            <a:ext cx="719137"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3" name="Picture 25">
            <a:extLst>
              <a:ext uri="{FF2B5EF4-FFF2-40B4-BE49-F238E27FC236}">
                <a16:creationId xmlns:a16="http://schemas.microsoft.com/office/drawing/2014/main" id="{873F8CC0-CACB-43F4-98B1-385FF467BAB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27088" y="5775325"/>
            <a:ext cx="719137"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4" name="Picture 26">
            <a:extLst>
              <a:ext uri="{FF2B5EF4-FFF2-40B4-BE49-F238E27FC236}">
                <a16:creationId xmlns:a16="http://schemas.microsoft.com/office/drawing/2014/main" id="{6C501EA9-F2AA-4F5C-845B-2895BE9A894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7950" y="5770563"/>
            <a:ext cx="71913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2299"/>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230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230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2303"/>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230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2301"/>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nodeType="clickEffect">
                                  <p:stCondLst>
                                    <p:cond delay="0"/>
                                  </p:stCondLst>
                                  <p:childTnLst>
                                    <p:set>
                                      <p:cBhvr>
                                        <p:cTn id="45" dur="1" fill="hold">
                                          <p:stCondLst>
                                            <p:cond delay="0"/>
                                          </p:stCondLst>
                                        </p:cTn>
                                        <p:tgtEl>
                                          <p:spTgt spid="12305"/>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2306"/>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nodeType="clickEffect">
                                  <p:stCondLst>
                                    <p:cond delay="0"/>
                                  </p:stCondLst>
                                  <p:childTnLst>
                                    <p:set>
                                      <p:cBhvr>
                                        <p:cTn id="63" dur="1" fill="hold">
                                          <p:stCondLst>
                                            <p:cond delay="0"/>
                                          </p:stCondLst>
                                        </p:cTn>
                                        <p:tgtEl>
                                          <p:spTgt spid="12307"/>
                                        </p:tgtEl>
                                        <p:attrNameLst>
                                          <p:attrName>style.visibility</p:attrName>
                                        </p:attrNameLst>
                                      </p:cBhvr>
                                      <p:to>
                                        <p:strVal val="visible"/>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500"/>
                                        <p:tgtEl>
                                          <p:spTgt spid="8"/>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nodeType="clickEffect">
                                  <p:stCondLst>
                                    <p:cond delay="0"/>
                                  </p:stCondLst>
                                  <p:childTnLst>
                                    <p:set>
                                      <p:cBhvr>
                                        <p:cTn id="72" dur="1" fill="hold">
                                          <p:stCondLst>
                                            <p:cond delay="0"/>
                                          </p:stCondLst>
                                        </p:cTn>
                                        <p:tgtEl>
                                          <p:spTgt spid="12308"/>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fade">
                                      <p:cBhvr>
                                        <p:cTn id="77" dur="500"/>
                                        <p:tgtEl>
                                          <p:spTgt spid="13"/>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 presetClass="entr" presetSubtype="0" fill="hold" nodeType="clickEffect">
                                  <p:stCondLst>
                                    <p:cond delay="0"/>
                                  </p:stCondLst>
                                  <p:childTnLst>
                                    <p:set>
                                      <p:cBhvr>
                                        <p:cTn id="81" dur="1" fill="hold">
                                          <p:stCondLst>
                                            <p:cond delay="0"/>
                                          </p:stCondLst>
                                        </p:cTn>
                                        <p:tgtEl>
                                          <p:spTgt spid="12309"/>
                                        </p:tgtEl>
                                        <p:attrNameLst>
                                          <p:attrName>style.visibility</p:attrName>
                                        </p:attrNameLst>
                                      </p:cBhvr>
                                      <p:to>
                                        <p:strVal val="visible"/>
                                      </p:to>
                                    </p:set>
                                  </p:childTnLst>
                                </p:cTn>
                              </p:par>
                            </p:childTnLst>
                          </p:cTn>
                        </p:par>
                      </p:childTnLst>
                    </p:cTn>
                  </p:par>
                  <p:par>
                    <p:cTn id="82" fill="hold" nodeType="clickPar">
                      <p:stCondLst>
                        <p:cond delay="indefinite"/>
                      </p:stCondLst>
                      <p:childTnLst>
                        <p:par>
                          <p:cTn id="83" fill="hold" nodeType="withGroup">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fade">
                                      <p:cBhvr>
                                        <p:cTn id="86" dur="500"/>
                                        <p:tgtEl>
                                          <p:spTgt spid="12"/>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nodeType="clickEffect">
                                  <p:stCondLst>
                                    <p:cond delay="0"/>
                                  </p:stCondLst>
                                  <p:childTnLst>
                                    <p:set>
                                      <p:cBhvr>
                                        <p:cTn id="90" dur="1" fill="hold">
                                          <p:stCondLst>
                                            <p:cond delay="0"/>
                                          </p:stCondLst>
                                        </p:cTn>
                                        <p:tgtEl>
                                          <p:spTgt spid="12310"/>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11"/>
                                        </p:tgtEl>
                                        <p:attrNameLst>
                                          <p:attrName>style.visibility</p:attrName>
                                        </p:attrNameLst>
                                      </p:cBhvr>
                                      <p:to>
                                        <p:strVal val="visible"/>
                                      </p:to>
                                    </p:set>
                                    <p:animEffect transition="in" filter="fade">
                                      <p:cBhvr>
                                        <p:cTn id="95" dur="500"/>
                                        <p:tgtEl>
                                          <p:spTgt spid="11"/>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1" presetClass="entr" presetSubtype="0" fill="hold" nodeType="clickEffect">
                                  <p:stCondLst>
                                    <p:cond delay="0"/>
                                  </p:stCondLst>
                                  <p:childTnLst>
                                    <p:set>
                                      <p:cBhvr>
                                        <p:cTn id="99" dur="1" fill="hold">
                                          <p:stCondLst>
                                            <p:cond delay="0"/>
                                          </p:stCondLst>
                                        </p:cTn>
                                        <p:tgtEl>
                                          <p:spTgt spid="12311"/>
                                        </p:tgtEl>
                                        <p:attrNameLst>
                                          <p:attrName>style.visibility</p:attrName>
                                        </p:attrNameLst>
                                      </p:cBhvr>
                                      <p:to>
                                        <p:strVal val="visible"/>
                                      </p:to>
                                    </p:se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1" presetClass="entr" presetSubtype="0" fill="hold" nodeType="clickEffect">
                                  <p:stCondLst>
                                    <p:cond delay="0"/>
                                  </p:stCondLst>
                                  <p:childTnLst>
                                    <p:set>
                                      <p:cBhvr>
                                        <p:cTn id="103" dur="1" fill="hold">
                                          <p:stCondLst>
                                            <p:cond delay="0"/>
                                          </p:stCondLst>
                                        </p:cTn>
                                        <p:tgtEl>
                                          <p:spTgt spid="12312"/>
                                        </p:tgtEl>
                                        <p:attrNameLst>
                                          <p:attrName>style.visibility</p:attrName>
                                        </p:attrNameLst>
                                      </p:cBhvr>
                                      <p:to>
                                        <p:strVal val="visible"/>
                                      </p:to>
                                    </p:se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1" presetClass="entr" presetSubtype="0" fill="hold" nodeType="clickEffect">
                                  <p:stCondLst>
                                    <p:cond delay="0"/>
                                  </p:stCondLst>
                                  <p:childTnLst>
                                    <p:set>
                                      <p:cBhvr>
                                        <p:cTn id="107" dur="1" fill="hold">
                                          <p:stCondLst>
                                            <p:cond delay="0"/>
                                          </p:stCondLst>
                                        </p:cTn>
                                        <p:tgtEl>
                                          <p:spTgt spid="12313"/>
                                        </p:tgtEl>
                                        <p:attrNameLst>
                                          <p:attrName>style.visibility</p:attrName>
                                        </p:attrNameLst>
                                      </p:cBhvr>
                                      <p:to>
                                        <p:strVal val="visible"/>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 presetClass="entr" presetSubtype="0" fill="hold" nodeType="clickEffect">
                                  <p:stCondLst>
                                    <p:cond delay="0"/>
                                  </p:stCondLst>
                                  <p:childTnLst>
                                    <p:set>
                                      <p:cBhvr>
                                        <p:cTn id="111" dur="1" fill="hold">
                                          <p:stCondLst>
                                            <p:cond delay="0"/>
                                          </p:stCondLst>
                                        </p:cTn>
                                        <p:tgtEl>
                                          <p:spTgt spid="12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9A998AC4-F307-45C2-B12D-54FF067298AF}"/>
              </a:ext>
            </a:extLst>
          </p:cNvPr>
          <p:cNvSpPr>
            <a:spLocks noChangeArrowheads="1"/>
          </p:cNvSpPr>
          <p:nvPr/>
        </p:nvSpPr>
        <p:spPr bwMode="auto">
          <a:xfrm>
            <a:off x="395288" y="142875"/>
            <a:ext cx="8353425" cy="1076325"/>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200" b="1" dirty="0">
                <a:solidFill>
                  <a:srgbClr val="00B050"/>
                </a:solidFill>
                <a:effectLst>
                  <a:outerShdw blurRad="38100" dist="38100" dir="2700000" algn="tl">
                    <a:srgbClr val="C0C0C0"/>
                  </a:outerShdw>
                </a:effectLst>
                <a:ea typeface="+mn-ea"/>
                <a:cs typeface="Arial" pitchFamily="34" charset="0"/>
              </a:rPr>
              <a:t>الرؤية الأولى: زك 7:1-11 الفارس الراكب على الفرس الأحمر في الظل وسط شجر الآس</a:t>
            </a:r>
          </a:p>
        </p:txBody>
      </p:sp>
      <p:sp>
        <p:nvSpPr>
          <p:cNvPr id="6149" name="Rectangle 5">
            <a:extLst>
              <a:ext uri="{FF2B5EF4-FFF2-40B4-BE49-F238E27FC236}">
                <a16:creationId xmlns:a16="http://schemas.microsoft.com/office/drawing/2014/main" id="{4A19CE96-5A37-43BC-9E5B-B962FFE4BE86}"/>
              </a:ext>
            </a:extLst>
          </p:cNvPr>
          <p:cNvSpPr>
            <a:spLocks noChangeArrowheads="1"/>
          </p:cNvSpPr>
          <p:nvPr/>
        </p:nvSpPr>
        <p:spPr bwMode="auto">
          <a:xfrm>
            <a:off x="4787900" y="1797050"/>
            <a:ext cx="4265613" cy="4524375"/>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FF0000"/>
                </a:solidFill>
                <a:effectLst>
                  <a:outerShdw blurRad="38100" dist="38100" dir="2700000" algn="tl">
                    <a:srgbClr val="000000">
                      <a:alpha val="43137"/>
                    </a:srgbClr>
                  </a:outerShdw>
                </a:effectLst>
                <a:ea typeface="+mn-ea"/>
                <a:cs typeface="Arial" pitchFamily="34" charset="0"/>
              </a:rPr>
              <a:t>رَأَيْتُ فِي اللَّيْلِ وَإِذَا بِرَجُلٍ رَاكِبٍ عَلَى فَرَسٍ أَحْمَرَ وَهُوَ وَاقِفٌ بَيْنَ الآسِ الَّذِي فِي الظِّلِّ وَخَلْفَهُ خَيْلٌ حُمْرٌ وَشُقْرٌ وَشُهْبٌ فَقُلْتُ: يَا سَيِّدِي مَا هَؤُلاَءِ؟ فَأَجَابَ الرَّجُلُ الْوَاقِفُ بَيْنَ الآسِ: هَؤُلاَءِ هُمُ الَّذِينَ أَرْسَلَهُمُ الرَّبُّ لِلْجَوَلاَنِ فِي الأَرْضِ. </a:t>
            </a:r>
          </a:p>
          <a:p>
            <a:pPr algn="justLow" rtl="1" eaLnBrk="1" hangingPunct="1">
              <a:defRPr/>
            </a:pPr>
            <a:r>
              <a:rPr lang="ar-EG" sz="3200" b="1" dirty="0">
                <a:solidFill>
                  <a:srgbClr val="FF0000"/>
                </a:solidFill>
                <a:effectLst>
                  <a:outerShdw blurRad="38100" dist="38100" dir="2700000" algn="tl">
                    <a:srgbClr val="000000">
                      <a:alpha val="43137"/>
                    </a:srgbClr>
                  </a:outerShdw>
                </a:effectLst>
                <a:ea typeface="+mn-ea"/>
                <a:cs typeface="Arial" pitchFamily="34" charset="0"/>
              </a:rPr>
              <a:t>ف</a:t>
            </a:r>
          </a:p>
        </p:txBody>
      </p:sp>
      <p:sp>
        <p:nvSpPr>
          <p:cNvPr id="7" name="Rectangle 6">
            <a:extLst>
              <a:ext uri="{FF2B5EF4-FFF2-40B4-BE49-F238E27FC236}">
                <a16:creationId xmlns:a16="http://schemas.microsoft.com/office/drawing/2014/main" id="{3648F623-9737-4666-A08B-0F194C229D74}"/>
              </a:ext>
            </a:extLst>
          </p:cNvPr>
          <p:cNvSpPr>
            <a:spLocks noChangeArrowheads="1"/>
          </p:cNvSpPr>
          <p:nvPr/>
        </p:nvSpPr>
        <p:spPr bwMode="auto">
          <a:xfrm>
            <a:off x="107950" y="4335463"/>
            <a:ext cx="4608513" cy="2401887"/>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000" b="1" dirty="0">
                <a:solidFill>
                  <a:srgbClr val="0070C0"/>
                </a:solidFill>
                <a:effectLst>
                  <a:outerShdw blurRad="38100" dist="38100" dir="2700000" algn="tl">
                    <a:srgbClr val="000000">
                      <a:alpha val="43137"/>
                    </a:srgbClr>
                  </a:outerShdw>
                </a:effectLst>
                <a:ea typeface="+mn-ea"/>
                <a:cs typeface="Arial" pitchFamily="34" charset="0"/>
              </a:rPr>
              <a:t>الآس = شعب الله, الظل: الضيقات الرجل الراكب على الفرس الأحمر = المسيح. الخيل = الخدام ( الحمر = الكهنة, الشقر - الذهبي = الملوك, الشهب - البيض = الأنبياء الأطهار)</a:t>
            </a:r>
            <a:endParaRPr lang="ar-EG" sz="3000" b="1" dirty="0">
              <a:solidFill>
                <a:srgbClr val="FF0000"/>
              </a:solidFill>
              <a:effectLst>
                <a:outerShdw blurRad="38100" dist="38100" dir="2700000" algn="tl">
                  <a:srgbClr val="000000">
                    <a:alpha val="43137"/>
                  </a:srgbClr>
                </a:outerShdw>
              </a:effectLst>
              <a:ea typeface="+mn-ea"/>
              <a:cs typeface="Arial" pitchFamily="34" charset="0"/>
            </a:endParaRPr>
          </a:p>
        </p:txBody>
      </p:sp>
      <p:pic>
        <p:nvPicPr>
          <p:cNvPr id="13317" name="Picture 6">
            <a:extLst>
              <a:ext uri="{FF2B5EF4-FFF2-40B4-BE49-F238E27FC236}">
                <a16:creationId xmlns:a16="http://schemas.microsoft.com/office/drawing/2014/main" id="{701BE86B-AD18-4B02-B65E-6398D5C287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304925"/>
            <a:ext cx="4608513" cy="295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6149"/>
                                        </p:tgtEl>
                                        <p:attrNameLst>
                                          <p:attrName>style.visibility</p:attrName>
                                        </p:attrNameLst>
                                      </p:cBhvr>
                                      <p:to>
                                        <p:strVal val="visible"/>
                                      </p:to>
                                    </p:set>
                                    <p:animEffect transition="in" filter="fade">
                                      <p:cBhvr>
                                        <p:cTn id="13" dur="1000"/>
                                        <p:tgtEl>
                                          <p:spTgt spid="6149"/>
                                        </p:tgtEl>
                                      </p:cBhvr>
                                    </p:animEffect>
                                    <p:anim calcmode="lin" valueType="num">
                                      <p:cBhvr>
                                        <p:cTn id="14" dur="1000" fill="hold"/>
                                        <p:tgtEl>
                                          <p:spTgt spid="6149"/>
                                        </p:tgtEl>
                                        <p:attrNameLst>
                                          <p:attrName>ppt_x</p:attrName>
                                        </p:attrNameLst>
                                      </p:cBhvr>
                                      <p:tavLst>
                                        <p:tav tm="0">
                                          <p:val>
                                            <p:strVal val="#ppt_x"/>
                                          </p:val>
                                        </p:tav>
                                        <p:tav tm="100000">
                                          <p:val>
                                            <p:strVal val="#ppt_x"/>
                                          </p:val>
                                        </p:tav>
                                      </p:tavLst>
                                    </p:anim>
                                    <p:anim calcmode="lin" valueType="num">
                                      <p:cBhvr>
                                        <p:cTn id="15" dur="900" decel="100000" fill="hold"/>
                                        <p:tgtEl>
                                          <p:spTgt spid="614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149"/>
                                        </p:tgtEl>
                                        <p:attrNameLst>
                                          <p:attrName>ppt_y</p:attrName>
                                        </p:attrNameLst>
                                      </p:cBhvr>
                                      <p:tavLst>
                                        <p:tav tm="0">
                                          <p:val>
                                            <p:strVal val="#ppt_y-.03"/>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6" presetClass="entr" presetSubtype="21" fill="hold" nodeType="clickEffect">
                                  <p:stCondLst>
                                    <p:cond delay="0"/>
                                  </p:stCondLst>
                                  <p:childTnLst>
                                    <p:set>
                                      <p:cBhvr>
                                        <p:cTn id="20" dur="1" fill="hold">
                                          <p:stCondLst>
                                            <p:cond delay="0"/>
                                          </p:stCondLst>
                                        </p:cTn>
                                        <p:tgtEl>
                                          <p:spTgt spid="13317"/>
                                        </p:tgtEl>
                                        <p:attrNameLst>
                                          <p:attrName>style.visibility</p:attrName>
                                        </p:attrNameLst>
                                      </p:cBhvr>
                                      <p:to>
                                        <p:strVal val="visible"/>
                                      </p:to>
                                    </p:set>
                                    <p:animEffect transition="in" filter="barn(inVertical)">
                                      <p:cBhvr>
                                        <p:cTn id="21" dur="500"/>
                                        <p:tgtEl>
                                          <p:spTgt spid="1331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8AB93CC4-DB9C-41CA-8E3A-899EE6F4BB29}"/>
              </a:ext>
            </a:extLst>
          </p:cNvPr>
          <p:cNvSpPr>
            <a:spLocks noChangeArrowheads="1"/>
          </p:cNvSpPr>
          <p:nvPr/>
        </p:nvSpPr>
        <p:spPr bwMode="auto">
          <a:xfrm>
            <a:off x="4787900" y="115888"/>
            <a:ext cx="4265613" cy="1077912"/>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200" b="1" dirty="0">
                <a:solidFill>
                  <a:srgbClr val="00B050"/>
                </a:solidFill>
                <a:effectLst>
                  <a:outerShdw blurRad="38100" dist="38100" dir="2700000" algn="tl">
                    <a:srgbClr val="000000">
                      <a:alpha val="43137"/>
                    </a:srgbClr>
                  </a:outerShdw>
                </a:effectLst>
                <a:ea typeface="+mn-ea"/>
                <a:cs typeface="Arial" pitchFamily="34" charset="0"/>
              </a:rPr>
              <a:t>الرؤية الثانية: زك 18:1-21: ال 4 قرون و ال4 صناع</a:t>
            </a:r>
          </a:p>
        </p:txBody>
      </p:sp>
      <p:sp>
        <p:nvSpPr>
          <p:cNvPr id="6149" name="Rectangle 5">
            <a:extLst>
              <a:ext uri="{FF2B5EF4-FFF2-40B4-BE49-F238E27FC236}">
                <a16:creationId xmlns:a16="http://schemas.microsoft.com/office/drawing/2014/main" id="{8B0F583E-FE6B-440D-90AD-343147C24A73}"/>
              </a:ext>
            </a:extLst>
          </p:cNvPr>
          <p:cNvSpPr>
            <a:spLocks noChangeArrowheads="1"/>
          </p:cNvSpPr>
          <p:nvPr/>
        </p:nvSpPr>
        <p:spPr bwMode="auto">
          <a:xfrm>
            <a:off x="4787900" y="1268413"/>
            <a:ext cx="4265613" cy="5510212"/>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FF0000"/>
                </a:solidFill>
                <a:effectLst>
                  <a:outerShdw blurRad="38100" dist="38100" dir="2700000" algn="tl">
                    <a:srgbClr val="000000">
                      <a:alpha val="43137"/>
                    </a:srgbClr>
                  </a:outerShdw>
                </a:effectLst>
                <a:ea typeface="+mn-ea"/>
                <a:cs typeface="Arial" pitchFamily="34" charset="0"/>
              </a:rPr>
              <a:t>فَرَفَعْتُ عَيْنَيَّ وَنَظَرْتُ وَإِذَا بِأَرْبَعَةِ قُرُونٍ. فَقُلْتُ لِلْمَلاَكِ الَّذِي كَلَّمَنِي: «مَا هَذِهِ؟» فَقَالَ لِي: «هَذِهِ هِيَ الْقُرُونُ الَّتِي بَدَّدَتْ يَهُوذَا وَإِسْرَائِيلَ وَأُورُشَلِيمَ» فَأَرَانِي الرَّبُّ أَرْبَعَةَ صُنَّاعٍ (</a:t>
            </a:r>
            <a:r>
              <a:rPr lang="ar-EG" sz="3200" b="1" dirty="0">
                <a:solidFill>
                  <a:srgbClr val="0070C0"/>
                </a:solidFill>
                <a:effectLst>
                  <a:outerShdw blurRad="38100" dist="38100" dir="2700000" algn="tl">
                    <a:srgbClr val="000000">
                      <a:alpha val="43137"/>
                    </a:srgbClr>
                  </a:outerShdw>
                </a:effectLst>
                <a:ea typeface="+mn-ea"/>
                <a:cs typeface="Arial" pitchFamily="34" charset="0"/>
              </a:rPr>
              <a:t>عمل الرب</a:t>
            </a:r>
            <a:r>
              <a:rPr lang="ar-EG" sz="3200" b="1" dirty="0">
                <a:solidFill>
                  <a:srgbClr val="FF0000"/>
                </a:solidFill>
                <a:effectLst>
                  <a:outerShdw blurRad="38100" dist="38100" dir="2700000" algn="tl">
                    <a:srgbClr val="000000">
                      <a:alpha val="43137"/>
                    </a:srgbClr>
                  </a:outerShdw>
                </a:effectLst>
                <a:ea typeface="+mn-ea"/>
                <a:cs typeface="Arial" pitchFamily="34" charset="0"/>
              </a:rPr>
              <a:t>). فَقُلْتُ: «جَاءَ هَؤُلاَءِ مَاذَا يَفْعَلُونَ؟» فَأَجَابَ: جَاءَ هَؤُلاَءِ لِيُرْعِبُوهُمْ وَلِيَطْرُدُوا قُرُونَ الأُمَمِ الرَّافِعِينَ قَرْناً عَلَى أَرْضِ يَهُوذَا لِتَبْدِيدِهَا».</a:t>
            </a:r>
          </a:p>
        </p:txBody>
      </p:sp>
      <p:sp>
        <p:nvSpPr>
          <p:cNvPr id="7" name="Rectangle 6">
            <a:extLst>
              <a:ext uri="{FF2B5EF4-FFF2-40B4-BE49-F238E27FC236}">
                <a16:creationId xmlns:a16="http://schemas.microsoft.com/office/drawing/2014/main" id="{11385252-D5AD-4891-92AF-7431F981A2F6}"/>
              </a:ext>
            </a:extLst>
          </p:cNvPr>
          <p:cNvSpPr>
            <a:spLocks noChangeArrowheads="1"/>
          </p:cNvSpPr>
          <p:nvPr/>
        </p:nvSpPr>
        <p:spPr bwMode="auto">
          <a:xfrm>
            <a:off x="34925" y="3484563"/>
            <a:ext cx="4660900" cy="2555875"/>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ال 4 قرون = أربع ممالك تذل شعب الرب</a:t>
            </a:r>
          </a:p>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بابل + مادي</a:t>
            </a:r>
          </a:p>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اليونان + الرومان</a:t>
            </a:r>
          </a:p>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في المقابل يأتي </a:t>
            </a:r>
            <a:r>
              <a:rPr lang="ar-EG" sz="3200" b="1" dirty="0" err="1">
                <a:solidFill>
                  <a:srgbClr val="0070C0"/>
                </a:solidFill>
                <a:effectLst>
                  <a:outerShdw blurRad="38100" dist="38100" dir="2700000" algn="tl">
                    <a:srgbClr val="000000">
                      <a:alpha val="43137"/>
                    </a:srgbClr>
                  </a:outerShdw>
                </a:effectLst>
                <a:ea typeface="+mn-ea"/>
                <a:cs typeface="Arial" pitchFamily="34" charset="0"/>
              </a:rPr>
              <a:t>الانجليين</a:t>
            </a:r>
            <a:r>
              <a:rPr lang="ar-EG" sz="3200" b="1" dirty="0">
                <a:solidFill>
                  <a:srgbClr val="0070C0"/>
                </a:solidFill>
                <a:effectLst>
                  <a:outerShdw blurRad="38100" dist="38100" dir="2700000" algn="tl">
                    <a:srgbClr val="000000">
                      <a:alpha val="43137"/>
                    </a:srgbClr>
                  </a:outerShdw>
                </a:effectLst>
                <a:ea typeface="+mn-ea"/>
                <a:cs typeface="Arial" pitchFamily="34" charset="0"/>
              </a:rPr>
              <a:t> الاربعة</a:t>
            </a:r>
          </a:p>
        </p:txBody>
      </p:sp>
      <p:pic>
        <p:nvPicPr>
          <p:cNvPr id="15365" name="Picture 6">
            <a:extLst>
              <a:ext uri="{FF2B5EF4-FFF2-40B4-BE49-F238E27FC236}">
                <a16:creationId xmlns:a16="http://schemas.microsoft.com/office/drawing/2014/main" id="{E20EDD15-0D2F-40A1-A8F9-7CFB0D71EB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8900" y="1341438"/>
            <a:ext cx="1052513"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7">
            <a:extLst>
              <a:ext uri="{FF2B5EF4-FFF2-40B4-BE49-F238E27FC236}">
                <a16:creationId xmlns:a16="http://schemas.microsoft.com/office/drawing/2014/main" id="{1FE0A4E8-E722-4328-88B3-3600BFA7A1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3438" y="1341438"/>
            <a:ext cx="1054100"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8">
            <a:extLst>
              <a:ext uri="{FF2B5EF4-FFF2-40B4-BE49-F238E27FC236}">
                <a16:creationId xmlns:a16="http://schemas.microsoft.com/office/drawing/2014/main" id="{2865BD59-4E20-4BF0-B5BC-CF3F659088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5375" y="1341438"/>
            <a:ext cx="1054100"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9">
            <a:extLst>
              <a:ext uri="{FF2B5EF4-FFF2-40B4-BE49-F238E27FC236}">
                <a16:creationId xmlns:a16="http://schemas.microsoft.com/office/drawing/2014/main" id="{9D4BCCE2-6DB8-4FB2-BB6F-DCA8B0A114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0" y="1339850"/>
            <a:ext cx="1054100"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10">
            <a:extLst>
              <a:ext uri="{FF2B5EF4-FFF2-40B4-BE49-F238E27FC236}">
                <a16:creationId xmlns:a16="http://schemas.microsoft.com/office/drawing/2014/main" id="{9DB75545-406A-403A-B34A-7E517F7C4A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3075" y="142875"/>
            <a:ext cx="16764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6149"/>
                                        </p:tgtEl>
                                        <p:attrNameLst>
                                          <p:attrName>style.visibility</p:attrName>
                                        </p:attrNameLst>
                                      </p:cBhvr>
                                      <p:to>
                                        <p:strVal val="visible"/>
                                      </p:to>
                                    </p:set>
                                    <p:animEffect transition="in" filter="fade">
                                      <p:cBhvr>
                                        <p:cTn id="13" dur="1000"/>
                                        <p:tgtEl>
                                          <p:spTgt spid="6149"/>
                                        </p:tgtEl>
                                      </p:cBhvr>
                                    </p:animEffect>
                                    <p:anim calcmode="lin" valueType="num">
                                      <p:cBhvr>
                                        <p:cTn id="14" dur="1000" fill="hold"/>
                                        <p:tgtEl>
                                          <p:spTgt spid="6149"/>
                                        </p:tgtEl>
                                        <p:attrNameLst>
                                          <p:attrName>ppt_x</p:attrName>
                                        </p:attrNameLst>
                                      </p:cBhvr>
                                      <p:tavLst>
                                        <p:tav tm="0">
                                          <p:val>
                                            <p:strVal val="#ppt_x"/>
                                          </p:val>
                                        </p:tav>
                                        <p:tav tm="100000">
                                          <p:val>
                                            <p:strVal val="#ppt_x"/>
                                          </p:val>
                                        </p:tav>
                                      </p:tavLst>
                                    </p:anim>
                                    <p:anim calcmode="lin" valueType="num">
                                      <p:cBhvr>
                                        <p:cTn id="15" dur="900" decel="100000" fill="hold"/>
                                        <p:tgtEl>
                                          <p:spTgt spid="614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149"/>
                                        </p:tgtEl>
                                        <p:attrNameLst>
                                          <p:attrName>ppt_y</p:attrName>
                                        </p:attrNameLst>
                                      </p:cBhvr>
                                      <p:tavLst>
                                        <p:tav tm="0">
                                          <p:val>
                                            <p:strVal val="#ppt_y-.03"/>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1" presetClass="entr" presetSubtype="1" fill="hold" nodeType="clickEffect">
                                  <p:stCondLst>
                                    <p:cond delay="0"/>
                                  </p:stCondLst>
                                  <p:childTnLst>
                                    <p:set>
                                      <p:cBhvr>
                                        <p:cTn id="20" dur="1" fill="hold">
                                          <p:stCondLst>
                                            <p:cond delay="0"/>
                                          </p:stCondLst>
                                        </p:cTn>
                                        <p:tgtEl>
                                          <p:spTgt spid="15369"/>
                                        </p:tgtEl>
                                        <p:attrNameLst>
                                          <p:attrName>style.visibility</p:attrName>
                                        </p:attrNameLst>
                                      </p:cBhvr>
                                      <p:to>
                                        <p:strVal val="visible"/>
                                      </p:to>
                                    </p:set>
                                    <p:animEffect transition="in" filter="wheel(1)">
                                      <p:cBhvr>
                                        <p:cTn id="21" dur="2000"/>
                                        <p:tgtEl>
                                          <p:spTgt spid="1536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nodeType="clickEffect">
                                  <p:stCondLst>
                                    <p:cond delay="0"/>
                                  </p:stCondLst>
                                  <p:childTnLst>
                                    <p:set>
                                      <p:cBhvr>
                                        <p:cTn id="25" dur="1" fill="hold">
                                          <p:stCondLst>
                                            <p:cond delay="0"/>
                                          </p:stCondLst>
                                        </p:cTn>
                                        <p:tgtEl>
                                          <p:spTgt spid="15366"/>
                                        </p:tgtEl>
                                        <p:attrNameLst>
                                          <p:attrName>style.visibility</p:attrName>
                                        </p:attrNameLst>
                                      </p:cBhvr>
                                      <p:to>
                                        <p:strVal val="visible"/>
                                      </p:to>
                                    </p:set>
                                    <p:animEffect transition="in" filter="wipe(down)">
                                      <p:cBhvr>
                                        <p:cTn id="26" dur="500"/>
                                        <p:tgtEl>
                                          <p:spTgt spid="1536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15367"/>
                                        </p:tgtEl>
                                        <p:attrNameLst>
                                          <p:attrName>style.visibility</p:attrName>
                                        </p:attrNameLst>
                                      </p:cBhvr>
                                      <p:to>
                                        <p:strVal val="visible"/>
                                      </p:to>
                                    </p:set>
                                    <p:animEffect transition="in" filter="wipe(down)">
                                      <p:cBhvr>
                                        <p:cTn id="31" dur="500"/>
                                        <p:tgtEl>
                                          <p:spTgt spid="15367"/>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4" fill="hold" nodeType="clickEffect">
                                  <p:stCondLst>
                                    <p:cond delay="0"/>
                                  </p:stCondLst>
                                  <p:childTnLst>
                                    <p:set>
                                      <p:cBhvr>
                                        <p:cTn id="35" dur="1" fill="hold">
                                          <p:stCondLst>
                                            <p:cond delay="0"/>
                                          </p:stCondLst>
                                        </p:cTn>
                                        <p:tgtEl>
                                          <p:spTgt spid="15365"/>
                                        </p:tgtEl>
                                        <p:attrNameLst>
                                          <p:attrName>style.visibility</p:attrName>
                                        </p:attrNameLst>
                                      </p:cBhvr>
                                      <p:to>
                                        <p:strVal val="visible"/>
                                      </p:to>
                                    </p:set>
                                    <p:animEffect transition="in" filter="wipe(down)">
                                      <p:cBhvr>
                                        <p:cTn id="36" dur="500"/>
                                        <p:tgtEl>
                                          <p:spTgt spid="15365"/>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4" fill="hold" nodeType="clickEffect">
                                  <p:stCondLst>
                                    <p:cond delay="0"/>
                                  </p:stCondLst>
                                  <p:childTnLst>
                                    <p:set>
                                      <p:cBhvr>
                                        <p:cTn id="40" dur="1" fill="hold">
                                          <p:stCondLst>
                                            <p:cond delay="0"/>
                                          </p:stCondLst>
                                        </p:cTn>
                                        <p:tgtEl>
                                          <p:spTgt spid="15368"/>
                                        </p:tgtEl>
                                        <p:attrNameLst>
                                          <p:attrName>style.visibility</p:attrName>
                                        </p:attrNameLst>
                                      </p:cBhvr>
                                      <p:to>
                                        <p:strVal val="visible"/>
                                      </p:to>
                                    </p:set>
                                    <p:animEffect transition="in" filter="wipe(down)">
                                      <p:cBhvr>
                                        <p:cTn id="41" dur="500"/>
                                        <p:tgtEl>
                                          <p:spTgt spid="15368"/>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ACF2A799-04F4-47A5-87A3-EA0D1FD5919F}"/>
              </a:ext>
            </a:extLst>
          </p:cNvPr>
          <p:cNvSpPr>
            <a:spLocks noChangeArrowheads="1"/>
          </p:cNvSpPr>
          <p:nvPr/>
        </p:nvSpPr>
        <p:spPr bwMode="auto">
          <a:xfrm>
            <a:off x="1619250" y="115888"/>
            <a:ext cx="5849938" cy="585787"/>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200" b="1" dirty="0">
                <a:solidFill>
                  <a:srgbClr val="00B050"/>
                </a:solidFill>
                <a:effectLst>
                  <a:outerShdw blurRad="38100" dist="38100" dir="2700000" algn="tl">
                    <a:srgbClr val="000000">
                      <a:alpha val="43137"/>
                    </a:srgbClr>
                  </a:outerShdw>
                </a:effectLst>
                <a:ea typeface="+mn-ea"/>
                <a:cs typeface="Arial" pitchFamily="34" charset="0"/>
              </a:rPr>
              <a:t>الرؤية الثالثة: زك 1:2-5: قياس أورشليم</a:t>
            </a:r>
          </a:p>
        </p:txBody>
      </p:sp>
      <p:sp>
        <p:nvSpPr>
          <p:cNvPr id="6149" name="Rectangle 5">
            <a:extLst>
              <a:ext uri="{FF2B5EF4-FFF2-40B4-BE49-F238E27FC236}">
                <a16:creationId xmlns:a16="http://schemas.microsoft.com/office/drawing/2014/main" id="{81E09D49-2F25-407A-BFC2-22B561E0D326}"/>
              </a:ext>
            </a:extLst>
          </p:cNvPr>
          <p:cNvSpPr>
            <a:spLocks noChangeArrowheads="1"/>
          </p:cNvSpPr>
          <p:nvPr/>
        </p:nvSpPr>
        <p:spPr bwMode="auto">
          <a:xfrm>
            <a:off x="4356100" y="1503363"/>
            <a:ext cx="4625975" cy="4524375"/>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FF0000"/>
                </a:solidFill>
                <a:effectLst>
                  <a:outerShdw blurRad="38100" dist="38100" dir="2700000" algn="tl">
                    <a:srgbClr val="000000">
                      <a:alpha val="43137"/>
                    </a:srgbClr>
                  </a:outerShdw>
                </a:effectLst>
                <a:ea typeface="+mn-ea"/>
                <a:cs typeface="Arial" pitchFamily="34" charset="0"/>
              </a:rPr>
              <a:t>فَرَفَعْتُ عَيْنَيَّ وَنَظَرْتُ وَإِذَا رَجُلٌ (</a:t>
            </a:r>
            <a:r>
              <a:rPr lang="ar-EG" sz="3200" b="1" dirty="0">
                <a:solidFill>
                  <a:srgbClr val="0070C0"/>
                </a:solidFill>
                <a:effectLst>
                  <a:outerShdw blurRad="38100" dist="38100" dir="2700000" algn="tl">
                    <a:srgbClr val="000000">
                      <a:alpha val="43137"/>
                    </a:srgbClr>
                  </a:outerShdw>
                </a:effectLst>
                <a:ea typeface="+mn-ea"/>
                <a:cs typeface="Arial" pitchFamily="34" charset="0"/>
              </a:rPr>
              <a:t>المسيح</a:t>
            </a:r>
            <a:r>
              <a:rPr lang="ar-EG" sz="3200" b="1" dirty="0">
                <a:solidFill>
                  <a:srgbClr val="FF0000"/>
                </a:solidFill>
                <a:effectLst>
                  <a:outerShdw blurRad="38100" dist="38100" dir="2700000" algn="tl">
                    <a:srgbClr val="000000">
                      <a:alpha val="43137"/>
                    </a:srgbClr>
                  </a:outerShdw>
                </a:effectLst>
                <a:ea typeface="+mn-ea"/>
                <a:cs typeface="Arial" pitchFamily="34" charset="0"/>
              </a:rPr>
              <a:t>) وَبِيَدِهِ حَبْلُ قِيَاسٍ. فَقُلْتُ: «إِلَى أَيْنَ أَنْتَ ذَاهِبٌ؟» فَقَالَ لِي: لأَقِيسَ أُورُشَلِيمَ لأَرَى كَمْ عَرْضُهَا وَكَمْ طُولُهَا. .......كَالأَعْرَاءِ تُسْكَنُ أُورُشَلِيمُ مِنْ كَثْرَةِ النَّاسِ وَالْبَهَائِمِ.... وَأَنَا, يَقُولُ الرَّبُّ: أَكُونُ لَهَا سُورَ نَارٍ مِنْ حَوْلِهَا وَأَكُونُ مَجْداً فِي وَسَطِهَا.</a:t>
            </a:r>
          </a:p>
        </p:txBody>
      </p:sp>
      <p:sp>
        <p:nvSpPr>
          <p:cNvPr id="7" name="Rectangle 6">
            <a:extLst>
              <a:ext uri="{FF2B5EF4-FFF2-40B4-BE49-F238E27FC236}">
                <a16:creationId xmlns:a16="http://schemas.microsoft.com/office/drawing/2014/main" id="{56E0F725-4EE3-4C5C-8FBC-041E6FFB7D6C}"/>
              </a:ext>
            </a:extLst>
          </p:cNvPr>
          <p:cNvSpPr>
            <a:spLocks noChangeArrowheads="1"/>
          </p:cNvSpPr>
          <p:nvPr/>
        </p:nvSpPr>
        <p:spPr bwMode="auto">
          <a:xfrm>
            <a:off x="179388" y="4211638"/>
            <a:ext cx="4032250" cy="2554287"/>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السيد المسيح يقيس أورشليم لإعادة بنائها بنفسه. وسيجعلها كالإعراء: مساحة بلا حدود وبلا أسوار, لأن المسيح هو سور نار لها.</a:t>
            </a:r>
          </a:p>
        </p:txBody>
      </p:sp>
      <p:pic>
        <p:nvPicPr>
          <p:cNvPr id="16389" name="Picture 2">
            <a:extLst>
              <a:ext uri="{FF2B5EF4-FFF2-40B4-BE49-F238E27FC236}">
                <a16:creationId xmlns:a16="http://schemas.microsoft.com/office/drawing/2014/main" id="{187958D2-68E4-402D-8A3E-29AA840FA4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908050"/>
            <a:ext cx="4032250" cy="309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6149"/>
                                        </p:tgtEl>
                                        <p:attrNameLst>
                                          <p:attrName>style.visibility</p:attrName>
                                        </p:attrNameLst>
                                      </p:cBhvr>
                                      <p:to>
                                        <p:strVal val="visible"/>
                                      </p:to>
                                    </p:set>
                                    <p:animEffect transition="in" filter="fade">
                                      <p:cBhvr>
                                        <p:cTn id="13" dur="1000"/>
                                        <p:tgtEl>
                                          <p:spTgt spid="6149"/>
                                        </p:tgtEl>
                                      </p:cBhvr>
                                    </p:animEffect>
                                    <p:anim calcmode="lin" valueType="num">
                                      <p:cBhvr>
                                        <p:cTn id="14" dur="1000" fill="hold"/>
                                        <p:tgtEl>
                                          <p:spTgt spid="6149"/>
                                        </p:tgtEl>
                                        <p:attrNameLst>
                                          <p:attrName>ppt_x</p:attrName>
                                        </p:attrNameLst>
                                      </p:cBhvr>
                                      <p:tavLst>
                                        <p:tav tm="0">
                                          <p:val>
                                            <p:strVal val="#ppt_x"/>
                                          </p:val>
                                        </p:tav>
                                        <p:tav tm="100000">
                                          <p:val>
                                            <p:strVal val="#ppt_x"/>
                                          </p:val>
                                        </p:tav>
                                      </p:tavLst>
                                    </p:anim>
                                    <p:anim calcmode="lin" valueType="num">
                                      <p:cBhvr>
                                        <p:cTn id="15" dur="900" decel="100000" fill="hold"/>
                                        <p:tgtEl>
                                          <p:spTgt spid="614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149"/>
                                        </p:tgtEl>
                                        <p:attrNameLst>
                                          <p:attrName>ppt_y</p:attrName>
                                        </p:attrNameLst>
                                      </p:cBhvr>
                                      <p:tavLst>
                                        <p:tav tm="0">
                                          <p:val>
                                            <p:strVal val="#ppt_y-.03"/>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6" presetClass="entr" presetSubtype="16" fill="hold" nodeType="clickEffect">
                                  <p:stCondLst>
                                    <p:cond delay="0"/>
                                  </p:stCondLst>
                                  <p:childTnLst>
                                    <p:set>
                                      <p:cBhvr>
                                        <p:cTn id="20" dur="1" fill="hold">
                                          <p:stCondLst>
                                            <p:cond delay="0"/>
                                          </p:stCondLst>
                                        </p:cTn>
                                        <p:tgtEl>
                                          <p:spTgt spid="16389"/>
                                        </p:tgtEl>
                                        <p:attrNameLst>
                                          <p:attrName>style.visibility</p:attrName>
                                        </p:attrNameLst>
                                      </p:cBhvr>
                                      <p:to>
                                        <p:strVal val="visible"/>
                                      </p:to>
                                    </p:set>
                                    <p:animEffect transition="in" filter="circle(in)">
                                      <p:cBhvr>
                                        <p:cTn id="21" dur="2000"/>
                                        <p:tgtEl>
                                          <p:spTgt spid="1638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722D744A-5D54-4F2C-9E06-831D8A2AAD70}"/>
              </a:ext>
            </a:extLst>
          </p:cNvPr>
          <p:cNvSpPr>
            <a:spLocks noChangeArrowheads="1"/>
          </p:cNvSpPr>
          <p:nvPr/>
        </p:nvSpPr>
        <p:spPr bwMode="auto">
          <a:xfrm>
            <a:off x="250825" y="1330325"/>
            <a:ext cx="8640763" cy="585788"/>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200" b="1" dirty="0">
                <a:solidFill>
                  <a:srgbClr val="00B050"/>
                </a:solidFill>
                <a:effectLst>
                  <a:outerShdw blurRad="38100" dist="38100" dir="2700000" algn="tl">
                    <a:srgbClr val="C0C0C0"/>
                  </a:outerShdw>
                </a:effectLst>
                <a:ea typeface="+mn-ea"/>
                <a:cs typeface="Arial" pitchFamily="34" charset="0"/>
              </a:rPr>
              <a:t>تشجيع الرب لشعبه للعودة لأورشليم : زك6:2-13</a:t>
            </a:r>
          </a:p>
        </p:txBody>
      </p:sp>
      <p:sp>
        <p:nvSpPr>
          <p:cNvPr id="6149" name="Rectangle 5">
            <a:extLst>
              <a:ext uri="{FF2B5EF4-FFF2-40B4-BE49-F238E27FC236}">
                <a16:creationId xmlns:a16="http://schemas.microsoft.com/office/drawing/2014/main" id="{B4F935B5-606C-4EB4-ABC5-FE78FEEEE2EE}"/>
              </a:ext>
            </a:extLst>
          </p:cNvPr>
          <p:cNvSpPr>
            <a:spLocks noChangeArrowheads="1"/>
          </p:cNvSpPr>
          <p:nvPr/>
        </p:nvSpPr>
        <p:spPr bwMode="auto">
          <a:xfrm>
            <a:off x="107950" y="2781300"/>
            <a:ext cx="8945563" cy="2062163"/>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FF0000"/>
                </a:solidFill>
                <a:effectLst>
                  <a:outerShdw blurRad="38100" dist="38100" dir="2700000" algn="tl">
                    <a:srgbClr val="000000">
                      <a:alpha val="43137"/>
                    </a:srgbClr>
                  </a:outerShdw>
                </a:effectLst>
                <a:ea typeface="+mn-ea"/>
                <a:cs typeface="Arial" pitchFamily="34" charset="0"/>
              </a:rPr>
              <a:t>« يَا يَا (</a:t>
            </a:r>
            <a:r>
              <a:rPr lang="ar-EG" sz="3200" b="1" dirty="0">
                <a:solidFill>
                  <a:srgbClr val="0070C0"/>
                </a:solidFill>
                <a:effectLst>
                  <a:outerShdw blurRad="38100" dist="38100" dir="2700000" algn="tl">
                    <a:srgbClr val="000000">
                      <a:alpha val="43137"/>
                    </a:srgbClr>
                  </a:outerShdw>
                </a:effectLst>
                <a:ea typeface="+mn-ea"/>
                <a:cs typeface="Arial" pitchFamily="34" charset="0"/>
              </a:rPr>
              <a:t>نداء ليهود بابل</a:t>
            </a:r>
            <a:r>
              <a:rPr lang="ar-EG" sz="3200" b="1" dirty="0">
                <a:solidFill>
                  <a:srgbClr val="FF0000"/>
                </a:solidFill>
                <a:effectLst>
                  <a:outerShdw blurRad="38100" dist="38100" dir="2700000" algn="tl">
                    <a:srgbClr val="000000">
                      <a:alpha val="43137"/>
                    </a:srgbClr>
                  </a:outerShdw>
                </a:effectLst>
                <a:ea typeface="+mn-ea"/>
                <a:cs typeface="Arial" pitchFamily="34" charset="0"/>
              </a:rPr>
              <a:t>) اهْرُبُوا مِنْ أَرْضِ الشِّمَالِ يَقُولُ الرَّبُّ. .......لأَنَّهُ مَنْ يَمَسُّكُمْ يَمَسُّ حَدَقَةَ عَيْنِهِ (</a:t>
            </a:r>
            <a:r>
              <a:rPr lang="ar-EG" sz="3200" b="1" dirty="0">
                <a:solidFill>
                  <a:srgbClr val="0070C0"/>
                </a:solidFill>
                <a:effectLst>
                  <a:outerShdw blurRad="38100" dist="38100" dir="2700000" algn="tl">
                    <a:srgbClr val="000000">
                      <a:alpha val="43137"/>
                    </a:srgbClr>
                  </a:outerShdw>
                </a:effectLst>
                <a:ea typeface="+mn-ea"/>
                <a:cs typeface="Arial" pitchFamily="34" charset="0"/>
              </a:rPr>
              <a:t>عين ا</a:t>
            </a:r>
            <a:r>
              <a:rPr lang="ar-EG" sz="3200" b="1" dirty="0">
                <a:solidFill>
                  <a:srgbClr val="FF0000"/>
                </a:solidFill>
                <a:effectLst>
                  <a:outerShdw blurRad="38100" dist="38100" dir="2700000" algn="tl">
                    <a:srgbClr val="000000">
                      <a:alpha val="43137"/>
                    </a:srgbClr>
                  </a:outerShdw>
                </a:effectLst>
                <a:ea typeface="+mn-ea"/>
                <a:cs typeface="Arial" pitchFamily="34" charset="0"/>
              </a:rPr>
              <a:t>لله). ...... تَرَنَّمِي وَافْرَحِي يَا بِنْتَ صِهْيَوْنَ لأَنِّي هَئَنَذَا آتِي وَأَسْكُنُ فِي وَسَطِكِ يَقُولُ الرَّبُّ</a:t>
            </a: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6149"/>
                                        </p:tgtEl>
                                        <p:attrNameLst>
                                          <p:attrName>style.visibility</p:attrName>
                                        </p:attrNameLst>
                                      </p:cBhvr>
                                      <p:to>
                                        <p:strVal val="visible"/>
                                      </p:to>
                                    </p:set>
                                    <p:animEffect transition="in" filter="fade">
                                      <p:cBhvr>
                                        <p:cTn id="13" dur="1000"/>
                                        <p:tgtEl>
                                          <p:spTgt spid="6149"/>
                                        </p:tgtEl>
                                      </p:cBhvr>
                                    </p:animEffect>
                                    <p:anim calcmode="lin" valueType="num">
                                      <p:cBhvr>
                                        <p:cTn id="14" dur="1000" fill="hold"/>
                                        <p:tgtEl>
                                          <p:spTgt spid="6149"/>
                                        </p:tgtEl>
                                        <p:attrNameLst>
                                          <p:attrName>ppt_x</p:attrName>
                                        </p:attrNameLst>
                                      </p:cBhvr>
                                      <p:tavLst>
                                        <p:tav tm="0">
                                          <p:val>
                                            <p:strVal val="#ppt_x"/>
                                          </p:val>
                                        </p:tav>
                                        <p:tav tm="100000">
                                          <p:val>
                                            <p:strVal val="#ppt_x"/>
                                          </p:val>
                                        </p:tav>
                                      </p:tavLst>
                                    </p:anim>
                                    <p:anim calcmode="lin" valueType="num">
                                      <p:cBhvr>
                                        <p:cTn id="15" dur="900" decel="100000" fill="hold"/>
                                        <p:tgtEl>
                                          <p:spTgt spid="614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14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2692EE1D-C56A-4937-AF6A-16C609CD6C17}"/>
              </a:ext>
            </a:extLst>
          </p:cNvPr>
          <p:cNvSpPr>
            <a:spLocks noChangeArrowheads="1"/>
          </p:cNvSpPr>
          <p:nvPr/>
        </p:nvSpPr>
        <p:spPr bwMode="auto">
          <a:xfrm>
            <a:off x="107950" y="115888"/>
            <a:ext cx="8928100" cy="585787"/>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200" b="1" dirty="0">
                <a:solidFill>
                  <a:srgbClr val="00B050"/>
                </a:solidFill>
                <a:effectLst>
                  <a:outerShdw blurRad="38100" dist="38100" dir="2700000" algn="tl">
                    <a:srgbClr val="C0C0C0"/>
                  </a:outerShdw>
                </a:effectLst>
                <a:ea typeface="+mn-ea"/>
                <a:cs typeface="Arial" pitchFamily="34" charset="0"/>
              </a:rPr>
              <a:t>الرؤية الرابعة: زك 3 </a:t>
            </a:r>
            <a:r>
              <a:rPr lang="ar-EG" sz="3200" b="1" dirty="0" err="1">
                <a:solidFill>
                  <a:srgbClr val="00B050"/>
                </a:solidFill>
                <a:effectLst>
                  <a:outerShdw blurRad="38100" dist="38100" dir="2700000" algn="tl">
                    <a:srgbClr val="C0C0C0"/>
                  </a:outerShdw>
                </a:effectLst>
                <a:ea typeface="+mn-ea"/>
                <a:cs typeface="Arial" pitchFamily="34" charset="0"/>
              </a:rPr>
              <a:t>يهوشع</a:t>
            </a:r>
            <a:r>
              <a:rPr lang="ar-EG" sz="3200" b="1" dirty="0">
                <a:solidFill>
                  <a:srgbClr val="00B050"/>
                </a:solidFill>
                <a:effectLst>
                  <a:outerShdw blurRad="38100" dist="38100" dir="2700000" algn="tl">
                    <a:srgbClr val="C0C0C0"/>
                  </a:outerShdw>
                </a:effectLst>
                <a:ea typeface="+mn-ea"/>
                <a:cs typeface="Arial" pitchFamily="34" charset="0"/>
              </a:rPr>
              <a:t> رئيس الكهنة</a:t>
            </a:r>
          </a:p>
        </p:txBody>
      </p:sp>
      <p:sp>
        <p:nvSpPr>
          <p:cNvPr id="6149" name="Rectangle 5">
            <a:extLst>
              <a:ext uri="{FF2B5EF4-FFF2-40B4-BE49-F238E27FC236}">
                <a16:creationId xmlns:a16="http://schemas.microsoft.com/office/drawing/2014/main" id="{DD0E5B2D-F582-49E0-926A-D7E6B3AF2180}"/>
              </a:ext>
            </a:extLst>
          </p:cNvPr>
          <p:cNvSpPr>
            <a:spLocks noChangeArrowheads="1"/>
          </p:cNvSpPr>
          <p:nvPr/>
        </p:nvSpPr>
        <p:spPr bwMode="auto">
          <a:xfrm>
            <a:off x="2339975" y="2611438"/>
            <a:ext cx="6713538" cy="2401887"/>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000" b="1" dirty="0">
                <a:solidFill>
                  <a:srgbClr val="FF0000"/>
                </a:solidFill>
                <a:effectLst>
                  <a:outerShdw blurRad="38100" dist="38100" dir="2700000" algn="tl">
                    <a:srgbClr val="000000">
                      <a:alpha val="43137"/>
                    </a:srgbClr>
                  </a:outerShdw>
                </a:effectLst>
                <a:ea typeface="+mn-ea"/>
                <a:cs typeface="Arial" pitchFamily="34" charset="0"/>
              </a:rPr>
              <a:t>وَأَرَانِي يَهُوشَعَ الْكَاهِنَ الْعَظِيمَ قَائِماً قُدَّامَ مَلاَكِ الرَّبِّ وَالشَّيْطَانُ قَائِمٌ عَنْ يَمِينِهِ لِيُقَاوِمَهُ...... وَكَانَ يَهُوشَعُ لاَبِساً ثِيَاباً قَذِرَةً وَوَاقِفاً قُدَّامَ الْمَلاَكِ. فَقَالَ (</a:t>
            </a:r>
            <a:r>
              <a:rPr lang="ar-EG" sz="3000" b="1" dirty="0">
                <a:solidFill>
                  <a:srgbClr val="0070C0"/>
                </a:solidFill>
                <a:effectLst>
                  <a:outerShdw blurRad="38100" dist="38100" dir="2700000" algn="tl">
                    <a:srgbClr val="000000">
                      <a:alpha val="43137"/>
                    </a:srgbClr>
                  </a:outerShdw>
                </a:effectLst>
                <a:ea typeface="+mn-ea"/>
                <a:cs typeface="Arial" pitchFamily="34" charset="0"/>
              </a:rPr>
              <a:t>للملائكة</a:t>
            </a:r>
            <a:r>
              <a:rPr lang="ar-EG" sz="3000" b="1" dirty="0">
                <a:solidFill>
                  <a:srgbClr val="FF0000"/>
                </a:solidFill>
                <a:effectLst>
                  <a:outerShdw blurRad="38100" dist="38100" dir="2700000" algn="tl">
                    <a:srgbClr val="000000">
                      <a:alpha val="43137"/>
                    </a:srgbClr>
                  </a:outerShdw>
                </a:effectLst>
                <a:ea typeface="+mn-ea"/>
                <a:cs typeface="Arial" pitchFamily="34" charset="0"/>
              </a:rPr>
              <a:t>) الْوَاقِفِينَ قُدَّامَهُ: انْزِعُوا عَنْهُ الثِّيَابَ الْقَذِرَةَ وَقَالَ لَهُ: انْظُرْ, قَدْ أَذْهَبْتُ عَنْكَ إِثْمَكَ وَأُلْبِسُكَ ثِيَاباً مُزَخْرَفَةً. </a:t>
            </a:r>
            <a:endParaRPr lang="ar-EG" sz="3000" b="1" dirty="0">
              <a:solidFill>
                <a:srgbClr val="00B050"/>
              </a:solidFill>
              <a:effectLst>
                <a:outerShdw blurRad="38100" dist="38100" dir="2700000" algn="tl">
                  <a:srgbClr val="000000">
                    <a:alpha val="43137"/>
                  </a:srgbClr>
                </a:outerShdw>
              </a:effectLst>
              <a:ea typeface="+mn-ea"/>
              <a:cs typeface="Arial" pitchFamily="34" charset="0"/>
            </a:endParaRPr>
          </a:p>
        </p:txBody>
      </p:sp>
      <p:pic>
        <p:nvPicPr>
          <p:cNvPr id="17412" name="Picture 4">
            <a:extLst>
              <a:ext uri="{FF2B5EF4-FFF2-40B4-BE49-F238E27FC236}">
                <a16:creationId xmlns:a16="http://schemas.microsoft.com/office/drawing/2014/main" id="{1201B5E2-5FB3-4ADE-9C85-0DB8F5269A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1069975"/>
            <a:ext cx="2284413" cy="156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5">
            <a:extLst>
              <a:ext uri="{FF2B5EF4-FFF2-40B4-BE49-F238E27FC236}">
                <a16:creationId xmlns:a16="http://schemas.microsoft.com/office/drawing/2014/main" id="{FD356787-57CC-43F6-A689-FEC2671F5E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2781300"/>
            <a:ext cx="2259013"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7">
            <a:extLst>
              <a:ext uri="{FF2B5EF4-FFF2-40B4-BE49-F238E27FC236}">
                <a16:creationId xmlns:a16="http://schemas.microsoft.com/office/drawing/2014/main" id="{F624C76D-B6CA-46E0-A0FD-BDDB44029E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25" y="4521200"/>
            <a:ext cx="2259013" cy="193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1" presetClass="entr" presetSubtype="1" fill="hold" nodeType="clickEffect">
                                  <p:stCondLst>
                                    <p:cond delay="0"/>
                                  </p:stCondLst>
                                  <p:childTnLst>
                                    <p:set>
                                      <p:cBhvr>
                                        <p:cTn id="12" dur="1" fill="hold">
                                          <p:stCondLst>
                                            <p:cond delay="0"/>
                                          </p:stCondLst>
                                        </p:cTn>
                                        <p:tgtEl>
                                          <p:spTgt spid="17412"/>
                                        </p:tgtEl>
                                        <p:attrNameLst>
                                          <p:attrName>style.visibility</p:attrName>
                                        </p:attrNameLst>
                                      </p:cBhvr>
                                      <p:to>
                                        <p:strVal val="visible"/>
                                      </p:to>
                                    </p:set>
                                    <p:animEffect transition="in" filter="wheel(1)">
                                      <p:cBhvr>
                                        <p:cTn id="13" dur="2000"/>
                                        <p:tgtEl>
                                          <p:spTgt spid="1741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1" presetClass="entr" presetSubtype="1" fill="hold" nodeType="clickEffect">
                                  <p:stCondLst>
                                    <p:cond delay="0"/>
                                  </p:stCondLst>
                                  <p:childTnLst>
                                    <p:set>
                                      <p:cBhvr>
                                        <p:cTn id="17" dur="1" fill="hold">
                                          <p:stCondLst>
                                            <p:cond delay="0"/>
                                          </p:stCondLst>
                                        </p:cTn>
                                        <p:tgtEl>
                                          <p:spTgt spid="17413"/>
                                        </p:tgtEl>
                                        <p:attrNameLst>
                                          <p:attrName>style.visibility</p:attrName>
                                        </p:attrNameLst>
                                      </p:cBhvr>
                                      <p:to>
                                        <p:strVal val="visible"/>
                                      </p:to>
                                    </p:set>
                                    <p:animEffect transition="in" filter="wheel(1)">
                                      <p:cBhvr>
                                        <p:cTn id="18" dur="2000"/>
                                        <p:tgtEl>
                                          <p:spTgt spid="1741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149"/>
                                        </p:tgtEl>
                                        <p:attrNameLst>
                                          <p:attrName>style.visibility</p:attrName>
                                        </p:attrNameLst>
                                      </p:cBhvr>
                                      <p:to>
                                        <p:strVal val="visible"/>
                                      </p:to>
                                    </p:set>
                                    <p:anim calcmode="lin" valueType="num">
                                      <p:cBhvr additive="base">
                                        <p:cTn id="23" dur="500" fill="hold"/>
                                        <p:tgtEl>
                                          <p:spTgt spid="6149"/>
                                        </p:tgtEl>
                                        <p:attrNameLst>
                                          <p:attrName>ppt_x</p:attrName>
                                        </p:attrNameLst>
                                      </p:cBhvr>
                                      <p:tavLst>
                                        <p:tav tm="0">
                                          <p:val>
                                            <p:strVal val="#ppt_x"/>
                                          </p:val>
                                        </p:tav>
                                        <p:tav tm="100000">
                                          <p:val>
                                            <p:strVal val="#ppt_x"/>
                                          </p:val>
                                        </p:tav>
                                      </p:tavLst>
                                    </p:anim>
                                    <p:anim calcmode="lin" valueType="num">
                                      <p:cBhvr additive="base">
                                        <p:cTn id="24"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6" presetClass="entr" presetSubtype="16"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circle(in)">
                                      <p:cBhvr>
                                        <p:cTn id="2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FF21760D-711D-4CFB-9326-AC10A4F6BB11}"/>
              </a:ext>
            </a:extLst>
          </p:cNvPr>
          <p:cNvSpPr>
            <a:spLocks noChangeArrowheads="1"/>
          </p:cNvSpPr>
          <p:nvPr/>
        </p:nvSpPr>
        <p:spPr bwMode="auto">
          <a:xfrm>
            <a:off x="34925" y="123825"/>
            <a:ext cx="9036050" cy="569913"/>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100" b="1" dirty="0">
                <a:solidFill>
                  <a:srgbClr val="00B050"/>
                </a:solidFill>
                <a:effectLst>
                  <a:outerShdw blurRad="38100" dist="38100" dir="2700000" algn="tl">
                    <a:srgbClr val="000000">
                      <a:alpha val="43137"/>
                    </a:srgbClr>
                  </a:outerShdw>
                </a:effectLst>
                <a:ea typeface="+mn-ea"/>
                <a:cs typeface="Arial" pitchFamily="34" charset="0"/>
              </a:rPr>
              <a:t>الرؤية الخامسة: زك 4: المنارة الذهب والزيتونتين</a:t>
            </a:r>
          </a:p>
        </p:txBody>
      </p:sp>
      <p:sp>
        <p:nvSpPr>
          <p:cNvPr id="6149" name="Rectangle 5">
            <a:extLst>
              <a:ext uri="{FF2B5EF4-FFF2-40B4-BE49-F238E27FC236}">
                <a16:creationId xmlns:a16="http://schemas.microsoft.com/office/drawing/2014/main" id="{6A6A9B1B-BA50-4975-A7CC-9D2139D964C6}"/>
              </a:ext>
            </a:extLst>
          </p:cNvPr>
          <p:cNvSpPr>
            <a:spLocks noChangeArrowheads="1"/>
          </p:cNvSpPr>
          <p:nvPr/>
        </p:nvSpPr>
        <p:spPr bwMode="auto">
          <a:xfrm>
            <a:off x="3924300" y="811213"/>
            <a:ext cx="5148263" cy="6002337"/>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FF0000"/>
                </a:solidFill>
                <a:effectLst>
                  <a:outerShdw blurRad="38100" dist="38100" dir="2700000" algn="tl">
                    <a:srgbClr val="000000">
                      <a:alpha val="43137"/>
                    </a:srgbClr>
                  </a:outerShdw>
                </a:effectLst>
                <a:ea typeface="+mn-ea"/>
                <a:cs typeface="Arial" pitchFamily="34" charset="0"/>
              </a:rPr>
              <a:t>ع1 فَرَجَعَ الْمَلاَكُ وَأَيْقَظَنِي وَقَالَ لِي: مَاذَا تَرَى؟ فَقُلْتُ: مَنَارَةٍ كُلُّهَا ذَهَبٌ ..ع2 وَكُوزُهَا عَلَى رَأْسِهَا.... ع3 وَعِنْدَهَا زَيْتُونَتَانِ إِحْدَاهُمَا يَمِينِ الْكُوزِ وَالأُخْرَى يَسَارِهِ. ع6 « لاَ بِالْقُدْرَةِ وَلاَ بِالْقُوَّةِ بَلْ بِرُوحِي قَالَ رَبُّ الْجُنُودِ ». ع7 مَنْ أَنْتَ أَيُّهَا الْجَبَلُ الْعَظِيمُ؟ أَمَامَ زَرُبَّابِلَ تَصِيرُ سَهْلاً! .......ع9 إِنَّ يَدَيْ </a:t>
            </a:r>
            <a:r>
              <a:rPr lang="ar-EG" sz="3200" b="1" dirty="0" err="1">
                <a:solidFill>
                  <a:srgbClr val="FF0000"/>
                </a:solidFill>
                <a:effectLst>
                  <a:outerShdw blurRad="38100" dist="38100" dir="2700000" algn="tl">
                    <a:srgbClr val="000000">
                      <a:alpha val="43137"/>
                    </a:srgbClr>
                  </a:outerShdw>
                </a:effectLst>
                <a:ea typeface="+mn-ea"/>
                <a:cs typeface="Arial" pitchFamily="34" charset="0"/>
              </a:rPr>
              <a:t>زَرُبَّابِلَ</a:t>
            </a:r>
            <a:r>
              <a:rPr lang="ar-EG" sz="3200" b="1" dirty="0">
                <a:solidFill>
                  <a:srgbClr val="FF0000"/>
                </a:solidFill>
                <a:effectLst>
                  <a:outerShdw blurRad="38100" dist="38100" dir="2700000" algn="tl">
                    <a:srgbClr val="000000">
                      <a:alpha val="43137"/>
                    </a:srgbClr>
                  </a:outerShdw>
                </a:effectLst>
                <a:ea typeface="+mn-ea"/>
                <a:cs typeface="Arial" pitchFamily="34" charset="0"/>
              </a:rPr>
              <a:t> قَدْ أَسَّسَتَا هَذَا الْبَيْتَ فَيَدَاهُ تُتَمِّمَانِهِ وَكَانَتْ إِلَيَّ كَلِمَةُ الرَّبِّ: إِنَّ يَدَيْ </a:t>
            </a:r>
            <a:r>
              <a:rPr lang="ar-EG" sz="3200" b="1" dirty="0" err="1">
                <a:solidFill>
                  <a:srgbClr val="FF0000"/>
                </a:solidFill>
                <a:effectLst>
                  <a:outerShdw blurRad="38100" dist="38100" dir="2700000" algn="tl">
                    <a:srgbClr val="000000">
                      <a:alpha val="43137"/>
                    </a:srgbClr>
                  </a:outerShdw>
                </a:effectLst>
                <a:ea typeface="+mn-ea"/>
                <a:cs typeface="Arial" pitchFamily="34" charset="0"/>
              </a:rPr>
              <a:t>زَرُبَّابِلَ</a:t>
            </a:r>
            <a:r>
              <a:rPr lang="ar-EG" sz="3200" b="1" dirty="0">
                <a:solidFill>
                  <a:srgbClr val="FF0000"/>
                </a:solidFill>
                <a:effectLst>
                  <a:outerShdw blurRad="38100" dist="38100" dir="2700000" algn="tl">
                    <a:srgbClr val="000000">
                      <a:alpha val="43137"/>
                    </a:srgbClr>
                  </a:outerShdw>
                </a:effectLst>
                <a:ea typeface="+mn-ea"/>
                <a:cs typeface="Arial" pitchFamily="34" charset="0"/>
              </a:rPr>
              <a:t> قَدْ أَسَّسَتَا هَذَا الْبَيْتَ فَيَدَاهُ تُتَمِّمَانِهِ </a:t>
            </a:r>
          </a:p>
        </p:txBody>
      </p:sp>
      <p:pic>
        <p:nvPicPr>
          <p:cNvPr id="19464" name="Picture 8">
            <a:extLst>
              <a:ext uri="{FF2B5EF4-FFF2-40B4-BE49-F238E27FC236}">
                <a16:creationId xmlns:a16="http://schemas.microsoft.com/office/drawing/2014/main" id="{3A7CB8FD-3E9C-4E90-B9FF-79CD82A7B6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2781300"/>
            <a:ext cx="381635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6149"/>
                                        </p:tgtEl>
                                        <p:attrNameLst>
                                          <p:attrName>style.visibility</p:attrName>
                                        </p:attrNameLst>
                                      </p:cBhvr>
                                      <p:to>
                                        <p:strVal val="visible"/>
                                      </p:to>
                                    </p:set>
                                    <p:animEffect transition="in" filter="fade">
                                      <p:cBhvr>
                                        <p:cTn id="13" dur="1000"/>
                                        <p:tgtEl>
                                          <p:spTgt spid="6149"/>
                                        </p:tgtEl>
                                      </p:cBhvr>
                                    </p:animEffect>
                                    <p:anim calcmode="lin" valueType="num">
                                      <p:cBhvr>
                                        <p:cTn id="14" dur="1000" fill="hold"/>
                                        <p:tgtEl>
                                          <p:spTgt spid="6149"/>
                                        </p:tgtEl>
                                        <p:attrNameLst>
                                          <p:attrName>ppt_x</p:attrName>
                                        </p:attrNameLst>
                                      </p:cBhvr>
                                      <p:tavLst>
                                        <p:tav tm="0">
                                          <p:val>
                                            <p:strVal val="#ppt_x"/>
                                          </p:val>
                                        </p:tav>
                                        <p:tav tm="100000">
                                          <p:val>
                                            <p:strVal val="#ppt_x"/>
                                          </p:val>
                                        </p:tav>
                                      </p:tavLst>
                                    </p:anim>
                                    <p:anim calcmode="lin" valueType="num">
                                      <p:cBhvr>
                                        <p:cTn id="15" dur="900" decel="100000" fill="hold"/>
                                        <p:tgtEl>
                                          <p:spTgt spid="614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149"/>
                                        </p:tgtEl>
                                        <p:attrNameLst>
                                          <p:attrName>ppt_y</p:attrName>
                                        </p:attrNameLst>
                                      </p:cBhvr>
                                      <p:tavLst>
                                        <p:tav tm="0">
                                          <p:val>
                                            <p:strVal val="#ppt_y-.03"/>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1" presetClass="entr" presetSubtype="1" fill="hold" nodeType="clickEffect">
                                  <p:stCondLst>
                                    <p:cond delay="0"/>
                                  </p:stCondLst>
                                  <p:childTnLst>
                                    <p:set>
                                      <p:cBhvr>
                                        <p:cTn id="20" dur="1" fill="hold">
                                          <p:stCondLst>
                                            <p:cond delay="0"/>
                                          </p:stCondLst>
                                        </p:cTn>
                                        <p:tgtEl>
                                          <p:spTgt spid="19464"/>
                                        </p:tgtEl>
                                        <p:attrNameLst>
                                          <p:attrName>style.visibility</p:attrName>
                                        </p:attrNameLst>
                                      </p:cBhvr>
                                      <p:to>
                                        <p:strVal val="visible"/>
                                      </p:to>
                                    </p:set>
                                    <p:animEffect transition="in" filter="wheel(1)">
                                      <p:cBhvr>
                                        <p:cTn id="21" dur="2000"/>
                                        <p:tgtEl>
                                          <p:spTgt spid="19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11A1DC-E5EB-41D4-8BFF-ECB1B92F8812}"/>
              </a:ext>
            </a:extLst>
          </p:cNvPr>
          <p:cNvSpPr>
            <a:spLocks noChangeArrowheads="1"/>
          </p:cNvSpPr>
          <p:nvPr/>
        </p:nvSpPr>
        <p:spPr bwMode="auto">
          <a:xfrm>
            <a:off x="3708400" y="144463"/>
            <a:ext cx="1674813" cy="584200"/>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2- 4قرون </a:t>
            </a:r>
          </a:p>
        </p:txBody>
      </p:sp>
      <p:sp>
        <p:nvSpPr>
          <p:cNvPr id="6" name="Rectangle 4">
            <a:extLst>
              <a:ext uri="{FF2B5EF4-FFF2-40B4-BE49-F238E27FC236}">
                <a16:creationId xmlns:a16="http://schemas.microsoft.com/office/drawing/2014/main" id="{B44EE2D8-DA01-4AE0-9993-71E91F41DE37}"/>
              </a:ext>
            </a:extLst>
          </p:cNvPr>
          <p:cNvSpPr>
            <a:spLocks noChangeArrowheads="1"/>
          </p:cNvSpPr>
          <p:nvPr/>
        </p:nvSpPr>
        <p:spPr bwMode="auto">
          <a:xfrm>
            <a:off x="879475" y="115888"/>
            <a:ext cx="1676400" cy="585787"/>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3- القياس</a:t>
            </a:r>
          </a:p>
        </p:txBody>
      </p:sp>
      <p:sp>
        <p:nvSpPr>
          <p:cNvPr id="7" name="Rectangle 4">
            <a:extLst>
              <a:ext uri="{FF2B5EF4-FFF2-40B4-BE49-F238E27FC236}">
                <a16:creationId xmlns:a16="http://schemas.microsoft.com/office/drawing/2014/main" id="{8C8CDF6B-7B39-4F44-AAD3-A4A4300EF23F}"/>
              </a:ext>
            </a:extLst>
          </p:cNvPr>
          <p:cNvSpPr>
            <a:spLocks noChangeArrowheads="1"/>
          </p:cNvSpPr>
          <p:nvPr/>
        </p:nvSpPr>
        <p:spPr bwMode="auto">
          <a:xfrm>
            <a:off x="6565900" y="127000"/>
            <a:ext cx="1674813" cy="585788"/>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1- الفارس</a:t>
            </a:r>
          </a:p>
        </p:txBody>
      </p:sp>
      <p:sp>
        <p:nvSpPr>
          <p:cNvPr id="9" name="Rectangle 4">
            <a:extLst>
              <a:ext uri="{FF2B5EF4-FFF2-40B4-BE49-F238E27FC236}">
                <a16:creationId xmlns:a16="http://schemas.microsoft.com/office/drawing/2014/main" id="{3F60AD1F-3D72-4B84-B9BF-1FC1BD25E84F}"/>
              </a:ext>
            </a:extLst>
          </p:cNvPr>
          <p:cNvSpPr>
            <a:spLocks noChangeArrowheads="1"/>
          </p:cNvSpPr>
          <p:nvPr/>
        </p:nvSpPr>
        <p:spPr bwMode="auto">
          <a:xfrm>
            <a:off x="3563938" y="2336800"/>
            <a:ext cx="2227262" cy="461963"/>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2400" b="1" dirty="0">
                <a:solidFill>
                  <a:srgbClr val="0070C0"/>
                </a:solidFill>
                <a:effectLst>
                  <a:outerShdw blurRad="38100" dist="38100" dir="2700000" algn="tl">
                    <a:srgbClr val="000000">
                      <a:alpha val="43137"/>
                    </a:srgbClr>
                  </a:outerShdw>
                </a:effectLst>
                <a:ea typeface="+mn-ea"/>
                <a:cs typeface="Arial" pitchFamily="34" charset="0"/>
              </a:rPr>
              <a:t>5- زربابل والمنارة</a:t>
            </a:r>
          </a:p>
        </p:txBody>
      </p:sp>
      <p:sp>
        <p:nvSpPr>
          <p:cNvPr id="10" name="Rectangle 4">
            <a:extLst>
              <a:ext uri="{FF2B5EF4-FFF2-40B4-BE49-F238E27FC236}">
                <a16:creationId xmlns:a16="http://schemas.microsoft.com/office/drawing/2014/main" id="{A8F3B2B8-8AFA-4C5A-B446-C75C5BB6A765}"/>
              </a:ext>
            </a:extLst>
          </p:cNvPr>
          <p:cNvSpPr>
            <a:spLocks noChangeArrowheads="1"/>
          </p:cNvSpPr>
          <p:nvPr/>
        </p:nvSpPr>
        <p:spPr bwMode="auto">
          <a:xfrm>
            <a:off x="6084888" y="2336800"/>
            <a:ext cx="2735262" cy="461963"/>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2400" b="1" dirty="0">
                <a:solidFill>
                  <a:srgbClr val="0070C0"/>
                </a:solidFill>
                <a:effectLst>
                  <a:outerShdw blurRad="38100" dist="38100" dir="2700000" algn="tl">
                    <a:srgbClr val="000000">
                      <a:alpha val="43137"/>
                    </a:srgbClr>
                  </a:outerShdw>
                </a:effectLst>
                <a:ea typeface="+mn-ea"/>
                <a:cs typeface="Arial" pitchFamily="34" charset="0"/>
              </a:rPr>
              <a:t>4- هوشع بملابس متسخة</a:t>
            </a:r>
          </a:p>
        </p:txBody>
      </p:sp>
      <p:pic>
        <p:nvPicPr>
          <p:cNvPr id="12299" name="Picture 2">
            <a:extLst>
              <a:ext uri="{FF2B5EF4-FFF2-40B4-BE49-F238E27FC236}">
                <a16:creationId xmlns:a16="http://schemas.microsoft.com/office/drawing/2014/main" id="{B91527C8-4AC9-403B-9621-55FB6533B2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784225"/>
            <a:ext cx="2092325"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0" name="Picture 3">
            <a:extLst>
              <a:ext uri="{FF2B5EF4-FFF2-40B4-BE49-F238E27FC236}">
                <a16:creationId xmlns:a16="http://schemas.microsoft.com/office/drawing/2014/main" id="{960DB982-3A4A-4B3F-8852-6814280E0A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3213" y="831850"/>
            <a:ext cx="865187"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1" name="Picture 4">
            <a:extLst>
              <a:ext uri="{FF2B5EF4-FFF2-40B4-BE49-F238E27FC236}">
                <a16:creationId xmlns:a16="http://schemas.microsoft.com/office/drawing/2014/main" id="{6425FF71-5BC2-4091-A987-963FF822F2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8038" y="1439863"/>
            <a:ext cx="6492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2" name="Picture 5">
            <a:extLst>
              <a:ext uri="{FF2B5EF4-FFF2-40B4-BE49-F238E27FC236}">
                <a16:creationId xmlns:a16="http://schemas.microsoft.com/office/drawing/2014/main" id="{C4D1F7AE-A213-43F7-B6C9-438C69B53AC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7325" y="1438275"/>
            <a:ext cx="6524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3" name="Picture 6">
            <a:extLst>
              <a:ext uri="{FF2B5EF4-FFF2-40B4-BE49-F238E27FC236}">
                <a16:creationId xmlns:a16="http://schemas.microsoft.com/office/drawing/2014/main" id="{7C143BEF-39EB-415C-9273-7C714CDA379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30738" y="1436688"/>
            <a:ext cx="65246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4" name="Picture 7">
            <a:extLst>
              <a:ext uri="{FF2B5EF4-FFF2-40B4-BE49-F238E27FC236}">
                <a16:creationId xmlns:a16="http://schemas.microsoft.com/office/drawing/2014/main" id="{9347114E-8875-4A55-8EA3-09F46E73FD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3200" y="1436688"/>
            <a:ext cx="6524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5" name="Picture 8">
            <a:extLst>
              <a:ext uri="{FF2B5EF4-FFF2-40B4-BE49-F238E27FC236}">
                <a16:creationId xmlns:a16="http://schemas.microsoft.com/office/drawing/2014/main" id="{36311CC8-0F71-43D5-9F40-929A7B51BE2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188" y="765175"/>
            <a:ext cx="2232025"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6" name="Picture 9">
            <a:extLst>
              <a:ext uri="{FF2B5EF4-FFF2-40B4-BE49-F238E27FC236}">
                <a16:creationId xmlns:a16="http://schemas.microsoft.com/office/drawing/2014/main" id="{32740401-04FA-42F4-82B7-998ADEABD49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27763" y="2941638"/>
            <a:ext cx="2447925"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7" name="Picture 19">
            <a:extLst>
              <a:ext uri="{FF2B5EF4-FFF2-40B4-BE49-F238E27FC236}">
                <a16:creationId xmlns:a16="http://schemas.microsoft.com/office/drawing/2014/main" id="{F653B220-911B-4499-8B2D-5AEE8F028F1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79775" y="2941638"/>
            <a:ext cx="2732088"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2299"/>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230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230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2303"/>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230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2301"/>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nodeType="clickEffect">
                                  <p:stCondLst>
                                    <p:cond delay="0"/>
                                  </p:stCondLst>
                                  <p:childTnLst>
                                    <p:set>
                                      <p:cBhvr>
                                        <p:cTn id="45" dur="1" fill="hold">
                                          <p:stCondLst>
                                            <p:cond delay="0"/>
                                          </p:stCondLst>
                                        </p:cTn>
                                        <p:tgtEl>
                                          <p:spTgt spid="12305"/>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2306"/>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nodeType="clickEffect">
                                  <p:stCondLst>
                                    <p:cond delay="0"/>
                                  </p:stCondLst>
                                  <p:childTnLst>
                                    <p:set>
                                      <p:cBhvr>
                                        <p:cTn id="63" dur="1" fill="hold">
                                          <p:stCondLst>
                                            <p:cond delay="0"/>
                                          </p:stCondLst>
                                        </p:cTn>
                                        <p:tgtEl>
                                          <p:spTgt spid="123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4FDE174A-2C64-476E-A948-89E12016DED8}"/>
              </a:ext>
            </a:extLst>
          </p:cNvPr>
          <p:cNvSpPr>
            <a:spLocks noChangeArrowheads="1"/>
          </p:cNvSpPr>
          <p:nvPr/>
        </p:nvSpPr>
        <p:spPr bwMode="auto">
          <a:xfrm>
            <a:off x="215900" y="128588"/>
            <a:ext cx="8677275" cy="585787"/>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200" b="1" dirty="0">
                <a:solidFill>
                  <a:srgbClr val="00B050"/>
                </a:solidFill>
                <a:effectLst>
                  <a:outerShdw blurRad="38100" dist="38100" dir="2700000" algn="tl">
                    <a:srgbClr val="000000">
                      <a:alpha val="43137"/>
                    </a:srgbClr>
                  </a:outerShdw>
                </a:effectLst>
                <a:ea typeface="+mn-ea"/>
                <a:cs typeface="Arial" pitchFamily="34" charset="0"/>
              </a:rPr>
              <a:t>الرؤية السادسة: زك 5: 1-4 الدرج الطائر</a:t>
            </a:r>
          </a:p>
        </p:txBody>
      </p:sp>
      <p:sp>
        <p:nvSpPr>
          <p:cNvPr id="6149" name="Rectangle 5">
            <a:extLst>
              <a:ext uri="{FF2B5EF4-FFF2-40B4-BE49-F238E27FC236}">
                <a16:creationId xmlns:a16="http://schemas.microsoft.com/office/drawing/2014/main" id="{2363F0DC-10D1-4820-9593-1EAA00F2C20F}"/>
              </a:ext>
            </a:extLst>
          </p:cNvPr>
          <p:cNvSpPr>
            <a:spLocks noChangeArrowheads="1"/>
          </p:cNvSpPr>
          <p:nvPr/>
        </p:nvSpPr>
        <p:spPr bwMode="auto">
          <a:xfrm>
            <a:off x="179388" y="3716338"/>
            <a:ext cx="8783637" cy="3048000"/>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FF0000"/>
                </a:solidFill>
                <a:effectLst>
                  <a:outerShdw blurRad="38100" dist="38100" dir="2700000" algn="tl">
                    <a:srgbClr val="000000">
                      <a:alpha val="43137"/>
                    </a:srgbClr>
                  </a:outerShdw>
                </a:effectLst>
                <a:ea typeface="+mn-ea"/>
                <a:cs typeface="Arial" pitchFamily="34" charset="0"/>
              </a:rPr>
              <a:t>فَعُدْتُ وَرَفَعْتُ عَيْنَيَّ وَنَظَرْتُ وَإِذَا بِدَرْجٍ طَائِرٍ. فَقَالَ لِي: مَاذَا تَرَى؟ فَقُلْتُ: إِنِّي أَرَى دَرْجاً طَائِراً .....فَقَالَ لِي: هَذِهِ هِيَ اللَّعْنَةُ الْخَارِجَةُ عَلَى وَجْهِ كُلِّ الأَرْضِ. لأَنَّ كُلَّ سَارِقٍ (</a:t>
            </a:r>
            <a:r>
              <a:rPr lang="ar-EG" sz="3200" b="1" dirty="0">
                <a:solidFill>
                  <a:srgbClr val="0070C0"/>
                </a:solidFill>
                <a:effectLst>
                  <a:outerShdw blurRad="38100" dist="38100" dir="2700000" algn="tl">
                    <a:srgbClr val="000000">
                      <a:alpha val="43137"/>
                    </a:srgbClr>
                  </a:outerShdw>
                </a:effectLst>
                <a:ea typeface="+mn-ea"/>
                <a:cs typeface="Arial" pitchFamily="34" charset="0"/>
              </a:rPr>
              <a:t> أي كل كاسر وصايا اللوح الثاني = علاقة الإنسان بالإنسان </a:t>
            </a:r>
            <a:r>
              <a:rPr lang="ar-EG" sz="3200" b="1" dirty="0">
                <a:solidFill>
                  <a:srgbClr val="FF0000"/>
                </a:solidFill>
                <a:effectLst>
                  <a:outerShdw blurRad="38100" dist="38100" dir="2700000" algn="tl">
                    <a:srgbClr val="000000">
                      <a:alpha val="43137"/>
                    </a:srgbClr>
                  </a:outerShdw>
                </a:effectLst>
                <a:ea typeface="+mn-ea"/>
                <a:cs typeface="Arial" pitchFamily="34" charset="0"/>
              </a:rPr>
              <a:t>) يُبَادُ مِنْ هُنَا. وَكُلَّ حَالِفٍ (</a:t>
            </a:r>
            <a:r>
              <a:rPr lang="ar-EG" sz="3200" b="1" dirty="0">
                <a:solidFill>
                  <a:srgbClr val="0070C0"/>
                </a:solidFill>
                <a:effectLst>
                  <a:outerShdw blurRad="38100" dist="38100" dir="2700000" algn="tl">
                    <a:srgbClr val="000000">
                      <a:alpha val="43137"/>
                    </a:srgbClr>
                  </a:outerShdw>
                </a:effectLst>
                <a:ea typeface="+mn-ea"/>
                <a:cs typeface="Arial" pitchFamily="34" charset="0"/>
              </a:rPr>
              <a:t> أي كل كاسر لوصايا اللوح الأول = علاقة الإنسان بالله </a:t>
            </a:r>
            <a:r>
              <a:rPr lang="ar-EG" sz="3200" b="1" dirty="0">
                <a:solidFill>
                  <a:srgbClr val="FF0000"/>
                </a:solidFill>
                <a:effectLst>
                  <a:outerShdw blurRad="38100" dist="38100" dir="2700000" algn="tl">
                    <a:srgbClr val="000000">
                      <a:alpha val="43137"/>
                    </a:srgbClr>
                  </a:outerShdw>
                </a:effectLst>
                <a:ea typeface="+mn-ea"/>
                <a:cs typeface="Arial" pitchFamily="34" charset="0"/>
              </a:rPr>
              <a:t>) يُبَادُ مِنْ هُنَاكَ.</a:t>
            </a:r>
          </a:p>
        </p:txBody>
      </p:sp>
      <p:pic>
        <p:nvPicPr>
          <p:cNvPr id="22532" name="Picture 2">
            <a:extLst>
              <a:ext uri="{FF2B5EF4-FFF2-40B4-BE49-F238E27FC236}">
                <a16:creationId xmlns:a16="http://schemas.microsoft.com/office/drawing/2014/main" id="{C32994AF-4400-432B-8E16-AF9E45994B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836613"/>
            <a:ext cx="65532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6" presetClass="entr" presetSubtype="0" fill="hold" nodeType="clickEffect">
                                  <p:stCondLst>
                                    <p:cond delay="0"/>
                                  </p:stCondLst>
                                  <p:childTnLst>
                                    <p:set>
                                      <p:cBhvr>
                                        <p:cTn id="12" dur="1" fill="hold">
                                          <p:stCondLst>
                                            <p:cond delay="0"/>
                                          </p:stCondLst>
                                        </p:cTn>
                                        <p:tgtEl>
                                          <p:spTgt spid="22532"/>
                                        </p:tgtEl>
                                        <p:attrNameLst>
                                          <p:attrName>style.visibility</p:attrName>
                                        </p:attrNameLst>
                                      </p:cBhvr>
                                      <p:to>
                                        <p:strVal val="visible"/>
                                      </p:to>
                                    </p:set>
                                    <p:animEffect transition="in" filter="wipe(down)">
                                      <p:cBhvr>
                                        <p:cTn id="13" dur="580">
                                          <p:stCondLst>
                                            <p:cond delay="0"/>
                                          </p:stCondLst>
                                        </p:cTn>
                                        <p:tgtEl>
                                          <p:spTgt spid="22532"/>
                                        </p:tgtEl>
                                      </p:cBhvr>
                                    </p:animEffect>
                                    <p:anim calcmode="lin" valueType="num">
                                      <p:cBhvr>
                                        <p:cTn id="14" dur="1822" tmFilter="0,0; 0.14,0.36; 0.43,0.73; 0.71,0.91; 1.0,1.0">
                                          <p:stCondLst>
                                            <p:cond delay="0"/>
                                          </p:stCondLst>
                                        </p:cTn>
                                        <p:tgtEl>
                                          <p:spTgt spid="2253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253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253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253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2532"/>
                                        </p:tgtEl>
                                        <p:attrNameLst>
                                          <p:attrName>ppt_y</p:attrName>
                                        </p:attrNameLst>
                                      </p:cBhvr>
                                      <p:tavLst>
                                        <p:tav tm="0" fmla="#ppt_y-sin(pi*$)/81">
                                          <p:val>
                                            <p:fltVal val="0"/>
                                          </p:val>
                                        </p:tav>
                                        <p:tav tm="100000">
                                          <p:val>
                                            <p:fltVal val="1"/>
                                          </p:val>
                                        </p:tav>
                                      </p:tavLst>
                                    </p:anim>
                                    <p:animScale>
                                      <p:cBhvr>
                                        <p:cTn id="19" dur="26">
                                          <p:stCondLst>
                                            <p:cond delay="650"/>
                                          </p:stCondLst>
                                        </p:cTn>
                                        <p:tgtEl>
                                          <p:spTgt spid="22532"/>
                                        </p:tgtEl>
                                      </p:cBhvr>
                                      <p:to x="100000" y="60000"/>
                                    </p:animScale>
                                    <p:animScale>
                                      <p:cBhvr>
                                        <p:cTn id="20" dur="166" decel="50000">
                                          <p:stCondLst>
                                            <p:cond delay="676"/>
                                          </p:stCondLst>
                                        </p:cTn>
                                        <p:tgtEl>
                                          <p:spTgt spid="22532"/>
                                        </p:tgtEl>
                                      </p:cBhvr>
                                      <p:to x="100000" y="100000"/>
                                    </p:animScale>
                                    <p:animScale>
                                      <p:cBhvr>
                                        <p:cTn id="21" dur="26">
                                          <p:stCondLst>
                                            <p:cond delay="1312"/>
                                          </p:stCondLst>
                                        </p:cTn>
                                        <p:tgtEl>
                                          <p:spTgt spid="22532"/>
                                        </p:tgtEl>
                                      </p:cBhvr>
                                      <p:to x="100000" y="80000"/>
                                    </p:animScale>
                                    <p:animScale>
                                      <p:cBhvr>
                                        <p:cTn id="22" dur="166" decel="50000">
                                          <p:stCondLst>
                                            <p:cond delay="1338"/>
                                          </p:stCondLst>
                                        </p:cTn>
                                        <p:tgtEl>
                                          <p:spTgt spid="22532"/>
                                        </p:tgtEl>
                                      </p:cBhvr>
                                      <p:to x="100000" y="100000"/>
                                    </p:animScale>
                                    <p:animScale>
                                      <p:cBhvr>
                                        <p:cTn id="23" dur="26">
                                          <p:stCondLst>
                                            <p:cond delay="1642"/>
                                          </p:stCondLst>
                                        </p:cTn>
                                        <p:tgtEl>
                                          <p:spTgt spid="22532"/>
                                        </p:tgtEl>
                                      </p:cBhvr>
                                      <p:to x="100000" y="90000"/>
                                    </p:animScale>
                                    <p:animScale>
                                      <p:cBhvr>
                                        <p:cTn id="24" dur="166" decel="50000">
                                          <p:stCondLst>
                                            <p:cond delay="1668"/>
                                          </p:stCondLst>
                                        </p:cTn>
                                        <p:tgtEl>
                                          <p:spTgt spid="22532"/>
                                        </p:tgtEl>
                                      </p:cBhvr>
                                      <p:to x="100000" y="100000"/>
                                    </p:animScale>
                                    <p:animScale>
                                      <p:cBhvr>
                                        <p:cTn id="25" dur="26">
                                          <p:stCondLst>
                                            <p:cond delay="1808"/>
                                          </p:stCondLst>
                                        </p:cTn>
                                        <p:tgtEl>
                                          <p:spTgt spid="22532"/>
                                        </p:tgtEl>
                                      </p:cBhvr>
                                      <p:to x="100000" y="95000"/>
                                    </p:animScale>
                                    <p:animScale>
                                      <p:cBhvr>
                                        <p:cTn id="26" dur="166" decel="50000">
                                          <p:stCondLst>
                                            <p:cond delay="1834"/>
                                          </p:stCondLst>
                                        </p:cTn>
                                        <p:tgtEl>
                                          <p:spTgt spid="22532"/>
                                        </p:tgtEl>
                                      </p:cBhvr>
                                      <p:to x="100000" y="100000"/>
                                    </p:animScale>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149"/>
                                        </p:tgtEl>
                                        <p:attrNameLst>
                                          <p:attrName>style.visibility</p:attrName>
                                        </p:attrNameLst>
                                      </p:cBhvr>
                                      <p:to>
                                        <p:strVal val="visible"/>
                                      </p:to>
                                    </p:set>
                                    <p:anim calcmode="lin" valueType="num">
                                      <p:cBhvr additive="base">
                                        <p:cTn id="31" dur="500" fill="hold"/>
                                        <p:tgtEl>
                                          <p:spTgt spid="6149"/>
                                        </p:tgtEl>
                                        <p:attrNameLst>
                                          <p:attrName>ppt_x</p:attrName>
                                        </p:attrNameLst>
                                      </p:cBhvr>
                                      <p:tavLst>
                                        <p:tav tm="0">
                                          <p:val>
                                            <p:strVal val="#ppt_x"/>
                                          </p:val>
                                        </p:tav>
                                        <p:tav tm="100000">
                                          <p:val>
                                            <p:strVal val="#ppt_x"/>
                                          </p:val>
                                        </p:tav>
                                      </p:tavLst>
                                    </p:anim>
                                    <p:anim calcmode="lin" valueType="num">
                                      <p:cBhvr additive="base">
                                        <p:cTn id="32"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11980EFD-48C0-4D3F-B0E3-96D1566C2F22}"/>
              </a:ext>
            </a:extLst>
          </p:cNvPr>
          <p:cNvSpPr>
            <a:spLocks noChangeArrowheads="1"/>
          </p:cNvSpPr>
          <p:nvPr/>
        </p:nvSpPr>
        <p:spPr bwMode="auto">
          <a:xfrm>
            <a:off x="107950" y="144463"/>
            <a:ext cx="8891588" cy="554037"/>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000" b="1" dirty="0">
                <a:solidFill>
                  <a:srgbClr val="00B050"/>
                </a:solidFill>
                <a:effectLst>
                  <a:outerShdw blurRad="38100" dist="38100" dir="2700000" algn="tl">
                    <a:srgbClr val="000000">
                      <a:alpha val="43137"/>
                    </a:srgbClr>
                  </a:outerShdw>
                </a:effectLst>
                <a:ea typeface="+mn-ea"/>
                <a:cs typeface="Arial" pitchFamily="34" charset="0"/>
              </a:rPr>
              <a:t>الرؤية السابعة: زك 5: 5-10 المرأة التي في المكيال</a:t>
            </a:r>
          </a:p>
        </p:txBody>
      </p:sp>
      <p:sp>
        <p:nvSpPr>
          <p:cNvPr id="6149" name="Rectangle 5">
            <a:extLst>
              <a:ext uri="{FF2B5EF4-FFF2-40B4-BE49-F238E27FC236}">
                <a16:creationId xmlns:a16="http://schemas.microsoft.com/office/drawing/2014/main" id="{C1154262-2206-42FB-B1A0-F81D2114DE28}"/>
              </a:ext>
            </a:extLst>
          </p:cNvPr>
          <p:cNvSpPr>
            <a:spLocks noChangeArrowheads="1"/>
          </p:cNvSpPr>
          <p:nvPr/>
        </p:nvSpPr>
        <p:spPr bwMode="auto">
          <a:xfrm>
            <a:off x="5076825" y="1995488"/>
            <a:ext cx="3779838" cy="3540125"/>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FF0000"/>
                </a:solidFill>
                <a:effectLst>
                  <a:outerShdw blurRad="38100" dist="38100" dir="2700000" algn="tl">
                    <a:srgbClr val="000000">
                      <a:alpha val="43137"/>
                    </a:srgbClr>
                  </a:outerShdw>
                </a:effectLst>
                <a:ea typeface="+mn-ea"/>
                <a:cs typeface="Arial" pitchFamily="34" charset="0"/>
              </a:rPr>
              <a:t>ع5 ثُمَّ خَرَجَ الْمَلاَكُ.... وَقَالَ لِي..... هَذِهِ هِيَ </a:t>
            </a:r>
            <a:r>
              <a:rPr lang="ar-EG" sz="3200" b="1" dirty="0" err="1">
                <a:solidFill>
                  <a:srgbClr val="FF0000"/>
                </a:solidFill>
                <a:effectLst>
                  <a:outerShdw blurRad="38100" dist="38100" dir="2700000" algn="tl">
                    <a:srgbClr val="000000">
                      <a:alpha val="43137"/>
                    </a:srgbClr>
                  </a:outerShdw>
                </a:effectLst>
                <a:ea typeface="+mn-ea"/>
                <a:cs typeface="Arial" pitchFamily="34" charset="0"/>
              </a:rPr>
              <a:t>الإِيفَةُ</a:t>
            </a:r>
            <a:r>
              <a:rPr lang="ar-EG" sz="3200" b="1" dirty="0">
                <a:solidFill>
                  <a:srgbClr val="FF0000"/>
                </a:solidFill>
                <a:effectLst>
                  <a:outerShdw blurRad="38100" dist="38100" dir="2700000" algn="tl">
                    <a:srgbClr val="000000">
                      <a:alpha val="43137"/>
                    </a:srgbClr>
                  </a:outerShdw>
                </a:effectLst>
                <a:ea typeface="+mn-ea"/>
                <a:cs typeface="Arial" pitchFamily="34" charset="0"/>
              </a:rPr>
              <a:t> (</a:t>
            </a:r>
            <a:r>
              <a:rPr lang="ar-EG" sz="3200" b="1" dirty="0">
                <a:solidFill>
                  <a:srgbClr val="0070C0"/>
                </a:solidFill>
                <a:effectLst>
                  <a:outerShdw blurRad="38100" dist="38100" dir="2700000" algn="tl">
                    <a:srgbClr val="000000">
                      <a:alpha val="43137"/>
                    </a:srgbClr>
                  </a:outerShdw>
                </a:effectLst>
                <a:ea typeface="+mn-ea"/>
                <a:cs typeface="Arial" pitchFamily="34" charset="0"/>
              </a:rPr>
              <a:t> اليهود لأن عندهم المعاير = الشريعة </a:t>
            </a:r>
            <a:r>
              <a:rPr lang="ar-EG" sz="3200" b="1" dirty="0">
                <a:solidFill>
                  <a:srgbClr val="FF0000"/>
                </a:solidFill>
                <a:effectLst>
                  <a:outerShdw blurRad="38100" dist="38100" dir="2700000" algn="tl">
                    <a:srgbClr val="000000">
                      <a:alpha val="43137"/>
                    </a:srgbClr>
                  </a:outerShdw>
                </a:effectLst>
                <a:ea typeface="+mn-ea"/>
                <a:cs typeface="Arial" pitchFamily="34" charset="0"/>
              </a:rPr>
              <a:t>) الْخَارِجَةُ ....ع7 وَكَانَتِ امْرَأَةٌ ( </a:t>
            </a:r>
            <a:r>
              <a:rPr lang="ar-EG" sz="3200" b="1" dirty="0">
                <a:solidFill>
                  <a:srgbClr val="0070C0"/>
                </a:solidFill>
                <a:effectLst>
                  <a:outerShdw blurRad="38100" dist="38100" dir="2700000" algn="tl">
                    <a:srgbClr val="000000">
                      <a:alpha val="43137"/>
                    </a:srgbClr>
                  </a:outerShdw>
                </a:effectLst>
                <a:ea typeface="+mn-ea"/>
                <a:cs typeface="Arial" pitchFamily="34" charset="0"/>
              </a:rPr>
              <a:t>الشر</a:t>
            </a:r>
            <a:r>
              <a:rPr lang="ar-EG" sz="3200" b="1" dirty="0">
                <a:solidFill>
                  <a:srgbClr val="FF0000"/>
                </a:solidFill>
                <a:effectLst>
                  <a:outerShdw blurRad="38100" dist="38100" dir="2700000" algn="tl">
                    <a:srgbClr val="000000">
                      <a:alpha val="43137"/>
                    </a:srgbClr>
                  </a:outerShdw>
                </a:effectLst>
                <a:ea typeface="+mn-ea"/>
                <a:cs typeface="Arial" pitchFamily="34" charset="0"/>
              </a:rPr>
              <a:t> ) جَالِسَةٌ فِي وَسَطِها. فَقَالَ: هَذِهِ هِيَ الشَّرّ...</a:t>
            </a:r>
          </a:p>
        </p:txBody>
      </p:sp>
      <p:pic>
        <p:nvPicPr>
          <p:cNvPr id="44035" name="Picture 3">
            <a:extLst>
              <a:ext uri="{FF2B5EF4-FFF2-40B4-BE49-F238E27FC236}">
                <a16:creationId xmlns:a16="http://schemas.microsoft.com/office/drawing/2014/main" id="{506A5596-16F1-4C98-872C-2FE12C3547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338" y="2420938"/>
            <a:ext cx="4445000"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6149"/>
                                        </p:tgtEl>
                                        <p:attrNameLst>
                                          <p:attrName>style.visibility</p:attrName>
                                        </p:attrNameLst>
                                      </p:cBhvr>
                                      <p:to>
                                        <p:strVal val="visible"/>
                                      </p:to>
                                    </p:set>
                                    <p:animEffect transition="in" filter="fade">
                                      <p:cBhvr>
                                        <p:cTn id="13" dur="1000"/>
                                        <p:tgtEl>
                                          <p:spTgt spid="6149"/>
                                        </p:tgtEl>
                                      </p:cBhvr>
                                    </p:animEffect>
                                    <p:anim calcmode="lin" valueType="num">
                                      <p:cBhvr>
                                        <p:cTn id="14" dur="1000" fill="hold"/>
                                        <p:tgtEl>
                                          <p:spTgt spid="6149"/>
                                        </p:tgtEl>
                                        <p:attrNameLst>
                                          <p:attrName>ppt_x</p:attrName>
                                        </p:attrNameLst>
                                      </p:cBhvr>
                                      <p:tavLst>
                                        <p:tav tm="0">
                                          <p:val>
                                            <p:strVal val="#ppt_x"/>
                                          </p:val>
                                        </p:tav>
                                        <p:tav tm="100000">
                                          <p:val>
                                            <p:strVal val="#ppt_x"/>
                                          </p:val>
                                        </p:tav>
                                      </p:tavLst>
                                    </p:anim>
                                    <p:anim calcmode="lin" valueType="num">
                                      <p:cBhvr>
                                        <p:cTn id="15" dur="900" decel="100000" fill="hold"/>
                                        <p:tgtEl>
                                          <p:spTgt spid="614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149"/>
                                        </p:tgtEl>
                                        <p:attrNameLst>
                                          <p:attrName>ppt_y</p:attrName>
                                        </p:attrNameLst>
                                      </p:cBhvr>
                                      <p:tavLst>
                                        <p:tav tm="0">
                                          <p:val>
                                            <p:strVal val="#ppt_y-.03"/>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6" presetClass="entr" presetSubtype="21" fill="hold" nodeType="clickEffect">
                                  <p:stCondLst>
                                    <p:cond delay="0"/>
                                  </p:stCondLst>
                                  <p:childTnLst>
                                    <p:set>
                                      <p:cBhvr>
                                        <p:cTn id="20" dur="1" fill="hold">
                                          <p:stCondLst>
                                            <p:cond delay="0"/>
                                          </p:stCondLst>
                                        </p:cTn>
                                        <p:tgtEl>
                                          <p:spTgt spid="44035"/>
                                        </p:tgtEl>
                                        <p:attrNameLst>
                                          <p:attrName>style.visibility</p:attrName>
                                        </p:attrNameLst>
                                      </p:cBhvr>
                                      <p:to>
                                        <p:strVal val="visible"/>
                                      </p:to>
                                    </p:set>
                                    <p:animEffect transition="in" filter="barn(inVertical)">
                                      <p:cBhvr>
                                        <p:cTn id="21" dur="500"/>
                                        <p:tgtEl>
                                          <p:spTgt spid="44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F358327E-5CDB-49F3-BA9F-F39F5DFC334B}"/>
              </a:ext>
            </a:extLst>
          </p:cNvPr>
          <p:cNvSpPr>
            <a:spLocks noChangeArrowheads="1"/>
          </p:cNvSpPr>
          <p:nvPr/>
        </p:nvSpPr>
        <p:spPr bwMode="auto">
          <a:xfrm>
            <a:off x="539750" y="1651000"/>
            <a:ext cx="8027988" cy="554038"/>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000" b="1" dirty="0">
                <a:solidFill>
                  <a:srgbClr val="00B050"/>
                </a:solidFill>
                <a:effectLst>
                  <a:outerShdw blurRad="38100" dist="38100" dir="2700000" algn="tl">
                    <a:srgbClr val="000000">
                      <a:alpha val="43137"/>
                    </a:srgbClr>
                  </a:outerShdw>
                </a:effectLst>
                <a:ea typeface="+mn-ea"/>
                <a:cs typeface="Arial" pitchFamily="34" charset="0"/>
              </a:rPr>
              <a:t>الرؤية الثامنة: زك 1:6-8 دينونة الله للعالم = المركبات الأربع</a:t>
            </a:r>
          </a:p>
        </p:txBody>
      </p:sp>
      <p:sp>
        <p:nvSpPr>
          <p:cNvPr id="6149" name="Rectangle 5">
            <a:extLst>
              <a:ext uri="{FF2B5EF4-FFF2-40B4-BE49-F238E27FC236}">
                <a16:creationId xmlns:a16="http://schemas.microsoft.com/office/drawing/2014/main" id="{2FF663EA-8A08-4268-98E4-73098A6952D7}"/>
              </a:ext>
            </a:extLst>
          </p:cNvPr>
          <p:cNvSpPr>
            <a:spLocks noChangeArrowheads="1"/>
          </p:cNvSpPr>
          <p:nvPr/>
        </p:nvSpPr>
        <p:spPr bwMode="auto">
          <a:xfrm>
            <a:off x="4427538" y="3027363"/>
            <a:ext cx="4140200" cy="1476375"/>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000" b="1" dirty="0">
                <a:solidFill>
                  <a:srgbClr val="FF0000"/>
                </a:solidFill>
                <a:effectLst>
                  <a:outerShdw blurRad="38100" dist="38100" dir="2700000" algn="tl">
                    <a:srgbClr val="000000">
                      <a:alpha val="43137"/>
                    </a:srgbClr>
                  </a:outerShdw>
                </a:effectLst>
                <a:ea typeface="+mn-ea"/>
                <a:cs typeface="Arial" pitchFamily="34" charset="0"/>
              </a:rPr>
              <a:t>ع1 فَعُدْتُ وَرَفَعْتُ عَيْنَيَّ وَإِذَا بِأَرْبَعِ مَرْكَبَاتٍ خَارِجَاتٍ مِنْ بَيْنِ جَبَلَيْنِ نُحَاسٍ (</a:t>
            </a:r>
            <a:r>
              <a:rPr lang="ar-EG" sz="3000" b="1" dirty="0">
                <a:solidFill>
                  <a:srgbClr val="0070C0"/>
                </a:solidFill>
                <a:effectLst>
                  <a:outerShdw blurRad="38100" dist="38100" dir="2700000" algn="tl">
                    <a:srgbClr val="000000">
                      <a:alpha val="43137"/>
                    </a:srgbClr>
                  </a:outerShdw>
                </a:effectLst>
                <a:ea typeface="+mn-ea"/>
                <a:cs typeface="Arial" pitchFamily="34" charset="0"/>
              </a:rPr>
              <a:t>الزيتون + </a:t>
            </a:r>
            <a:r>
              <a:rPr lang="ar-EG" sz="3000" b="1" dirty="0" err="1">
                <a:solidFill>
                  <a:srgbClr val="0070C0"/>
                </a:solidFill>
                <a:effectLst>
                  <a:outerShdw blurRad="38100" dist="38100" dir="2700000" algn="tl">
                    <a:srgbClr val="000000">
                      <a:alpha val="43137"/>
                    </a:srgbClr>
                  </a:outerShdw>
                </a:effectLst>
                <a:ea typeface="+mn-ea"/>
                <a:cs typeface="Arial" pitchFamily="34" charset="0"/>
              </a:rPr>
              <a:t>المريا</a:t>
            </a:r>
            <a:r>
              <a:rPr lang="ar-EG" sz="3000" b="1" dirty="0">
                <a:solidFill>
                  <a:srgbClr val="FF0000"/>
                </a:solidFill>
                <a:effectLst>
                  <a:outerShdw blurRad="38100" dist="38100" dir="2700000" algn="tl">
                    <a:srgbClr val="000000">
                      <a:alpha val="43137"/>
                    </a:srgbClr>
                  </a:outerShdw>
                </a:effectLst>
                <a:ea typeface="+mn-ea"/>
                <a:cs typeface="Arial" pitchFamily="34" charset="0"/>
              </a:rPr>
              <a:t>)</a:t>
            </a:r>
          </a:p>
        </p:txBody>
      </p:sp>
      <p:pic>
        <p:nvPicPr>
          <p:cNvPr id="22534" name="Picture 6">
            <a:extLst>
              <a:ext uri="{FF2B5EF4-FFF2-40B4-BE49-F238E27FC236}">
                <a16:creationId xmlns:a16="http://schemas.microsoft.com/office/drawing/2014/main" id="{68378BBC-4EA0-4513-9725-5528CC4927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3074988"/>
            <a:ext cx="3455988" cy="150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6149"/>
                                        </p:tgtEl>
                                        <p:attrNameLst>
                                          <p:attrName>style.visibility</p:attrName>
                                        </p:attrNameLst>
                                      </p:cBhvr>
                                      <p:to>
                                        <p:strVal val="visible"/>
                                      </p:to>
                                    </p:set>
                                    <p:animEffect transition="in" filter="fade">
                                      <p:cBhvr>
                                        <p:cTn id="13" dur="1000"/>
                                        <p:tgtEl>
                                          <p:spTgt spid="6149"/>
                                        </p:tgtEl>
                                      </p:cBhvr>
                                    </p:animEffect>
                                    <p:anim calcmode="lin" valueType="num">
                                      <p:cBhvr>
                                        <p:cTn id="14" dur="1000" fill="hold"/>
                                        <p:tgtEl>
                                          <p:spTgt spid="6149"/>
                                        </p:tgtEl>
                                        <p:attrNameLst>
                                          <p:attrName>ppt_x</p:attrName>
                                        </p:attrNameLst>
                                      </p:cBhvr>
                                      <p:tavLst>
                                        <p:tav tm="0">
                                          <p:val>
                                            <p:strVal val="#ppt_x"/>
                                          </p:val>
                                        </p:tav>
                                        <p:tav tm="100000">
                                          <p:val>
                                            <p:strVal val="#ppt_x"/>
                                          </p:val>
                                        </p:tav>
                                      </p:tavLst>
                                    </p:anim>
                                    <p:anim calcmode="lin" valueType="num">
                                      <p:cBhvr>
                                        <p:cTn id="15" dur="900" decel="100000" fill="hold"/>
                                        <p:tgtEl>
                                          <p:spTgt spid="614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149"/>
                                        </p:tgtEl>
                                        <p:attrNameLst>
                                          <p:attrName>ppt_y</p:attrName>
                                        </p:attrNameLst>
                                      </p:cBhvr>
                                      <p:tavLst>
                                        <p:tav tm="0">
                                          <p:val>
                                            <p:strVal val="#ppt_y-.03"/>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6" presetClass="entr" presetSubtype="16" fill="hold" nodeType="clickEffect">
                                  <p:stCondLst>
                                    <p:cond delay="0"/>
                                  </p:stCondLst>
                                  <p:childTnLst>
                                    <p:set>
                                      <p:cBhvr>
                                        <p:cTn id="20" dur="1" fill="hold">
                                          <p:stCondLst>
                                            <p:cond delay="0"/>
                                          </p:stCondLst>
                                        </p:cTn>
                                        <p:tgtEl>
                                          <p:spTgt spid="22534"/>
                                        </p:tgtEl>
                                        <p:attrNameLst>
                                          <p:attrName>style.visibility</p:attrName>
                                        </p:attrNameLst>
                                      </p:cBhvr>
                                      <p:to>
                                        <p:strVal val="visible"/>
                                      </p:to>
                                    </p:set>
                                    <p:animEffect transition="in" filter="circle(in)">
                                      <p:cBhvr>
                                        <p:cTn id="21" dur="2000"/>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F7D10844-F7D1-40BD-8C4B-E22066B6FA4E}"/>
              </a:ext>
            </a:extLst>
          </p:cNvPr>
          <p:cNvSpPr>
            <a:spLocks noChangeArrowheads="1"/>
          </p:cNvSpPr>
          <p:nvPr/>
        </p:nvSpPr>
        <p:spPr bwMode="auto">
          <a:xfrm>
            <a:off x="73025" y="44450"/>
            <a:ext cx="8963025" cy="554038"/>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000" b="1" dirty="0">
                <a:solidFill>
                  <a:srgbClr val="00B050"/>
                </a:solidFill>
                <a:effectLst>
                  <a:outerShdw blurRad="38100" dist="38100" dir="2700000" algn="tl">
                    <a:srgbClr val="000000">
                      <a:alpha val="43137"/>
                    </a:srgbClr>
                  </a:outerShdw>
                </a:effectLst>
                <a:ea typeface="+mn-ea"/>
                <a:cs typeface="Arial" pitchFamily="34" charset="0"/>
              </a:rPr>
              <a:t>الرؤية التاسعة: زك 9:6-15 التيجان</a:t>
            </a:r>
          </a:p>
        </p:txBody>
      </p:sp>
      <p:sp>
        <p:nvSpPr>
          <p:cNvPr id="6149" name="Rectangle 5">
            <a:extLst>
              <a:ext uri="{FF2B5EF4-FFF2-40B4-BE49-F238E27FC236}">
                <a16:creationId xmlns:a16="http://schemas.microsoft.com/office/drawing/2014/main" id="{CBBE5078-84A8-493D-9B9E-F39D53246015}"/>
              </a:ext>
            </a:extLst>
          </p:cNvPr>
          <p:cNvSpPr>
            <a:spLocks noChangeArrowheads="1"/>
          </p:cNvSpPr>
          <p:nvPr/>
        </p:nvSpPr>
        <p:spPr bwMode="auto">
          <a:xfrm>
            <a:off x="4859338" y="2565400"/>
            <a:ext cx="4213225" cy="2400300"/>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000" b="1" dirty="0">
                <a:solidFill>
                  <a:srgbClr val="FF0000"/>
                </a:solidFill>
                <a:effectLst>
                  <a:outerShdw blurRad="38100" dist="38100" dir="2700000" algn="tl">
                    <a:srgbClr val="000000">
                      <a:alpha val="43137"/>
                    </a:srgbClr>
                  </a:outerShdw>
                </a:effectLst>
                <a:ea typeface="+mn-ea"/>
                <a:cs typeface="Arial" pitchFamily="34" charset="0"/>
              </a:rPr>
              <a:t>ع11ثُمَّ خُذْ فِضَّةً وَذَهَباً وَاعْمَلْ تِيجَاناً وَضَعْهَا عَلَى رَأْسِ يَهُوشَعَ بْنِ يَهُوصَادَاقَ الْكَاهِنِ الْعَظِيمِ (</a:t>
            </a:r>
            <a:r>
              <a:rPr lang="ar-EG" sz="3000" b="1" dirty="0">
                <a:solidFill>
                  <a:srgbClr val="0070C0"/>
                </a:solidFill>
                <a:effectLst>
                  <a:outerShdw blurRad="38100" dist="38100" dir="2700000" algn="tl">
                    <a:srgbClr val="000000">
                      <a:alpha val="43137"/>
                    </a:srgbClr>
                  </a:outerShdw>
                </a:effectLst>
                <a:ea typeface="+mn-ea"/>
                <a:cs typeface="Arial" pitchFamily="34" charset="0"/>
              </a:rPr>
              <a:t>رمزا للمسيح لان الفضل يرجع له</a:t>
            </a:r>
            <a:r>
              <a:rPr lang="ar-EG" sz="3000" b="1" dirty="0">
                <a:solidFill>
                  <a:srgbClr val="FF0000"/>
                </a:solidFill>
                <a:effectLst>
                  <a:outerShdw blurRad="38100" dist="38100" dir="2700000" algn="tl">
                    <a:srgbClr val="000000">
                      <a:alpha val="43137"/>
                    </a:srgbClr>
                  </a:outerShdw>
                </a:effectLst>
                <a:ea typeface="+mn-ea"/>
                <a:cs typeface="Arial" pitchFamily="34" charset="0"/>
              </a:rPr>
              <a:t>)</a:t>
            </a:r>
          </a:p>
        </p:txBody>
      </p:sp>
      <p:pic>
        <p:nvPicPr>
          <p:cNvPr id="25607" name="Picture 7">
            <a:extLst>
              <a:ext uri="{FF2B5EF4-FFF2-40B4-BE49-F238E27FC236}">
                <a16:creationId xmlns:a16="http://schemas.microsoft.com/office/drawing/2014/main" id="{6180C7B3-2623-471F-BCE2-1F8E4A8479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5238" y="3284538"/>
            <a:ext cx="11938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a:extLst>
              <a:ext uri="{FF2B5EF4-FFF2-40B4-BE49-F238E27FC236}">
                <a16:creationId xmlns:a16="http://schemas.microsoft.com/office/drawing/2014/main" id="{D74AB31C-6EC1-4F65-9785-B2BB928CCC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25" y="3290888"/>
            <a:ext cx="1195388"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9">
            <a:extLst>
              <a:ext uri="{FF2B5EF4-FFF2-40B4-BE49-F238E27FC236}">
                <a16:creationId xmlns:a16="http://schemas.microsoft.com/office/drawing/2014/main" id="{750EE79B-48C5-4213-BCD1-04D5DF1A81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4438" y="3284538"/>
            <a:ext cx="1195387"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Picture 10">
            <a:extLst>
              <a:ext uri="{FF2B5EF4-FFF2-40B4-BE49-F238E27FC236}">
                <a16:creationId xmlns:a16="http://schemas.microsoft.com/office/drawing/2014/main" id="{E816F790-85F0-44B0-AACD-E3BE88FEB6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4738" y="3213100"/>
            <a:ext cx="1195387"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6149"/>
                                        </p:tgtEl>
                                        <p:attrNameLst>
                                          <p:attrName>style.visibility</p:attrName>
                                        </p:attrNameLst>
                                      </p:cBhvr>
                                      <p:to>
                                        <p:strVal val="visible"/>
                                      </p:to>
                                    </p:set>
                                    <p:animEffect transition="in" filter="fade">
                                      <p:cBhvr>
                                        <p:cTn id="13" dur="1000"/>
                                        <p:tgtEl>
                                          <p:spTgt spid="6149"/>
                                        </p:tgtEl>
                                      </p:cBhvr>
                                    </p:animEffect>
                                    <p:anim calcmode="lin" valueType="num">
                                      <p:cBhvr>
                                        <p:cTn id="14" dur="1000" fill="hold"/>
                                        <p:tgtEl>
                                          <p:spTgt spid="6149"/>
                                        </p:tgtEl>
                                        <p:attrNameLst>
                                          <p:attrName>ppt_x</p:attrName>
                                        </p:attrNameLst>
                                      </p:cBhvr>
                                      <p:tavLst>
                                        <p:tav tm="0">
                                          <p:val>
                                            <p:strVal val="#ppt_x"/>
                                          </p:val>
                                        </p:tav>
                                        <p:tav tm="100000">
                                          <p:val>
                                            <p:strVal val="#ppt_x"/>
                                          </p:val>
                                        </p:tav>
                                      </p:tavLst>
                                    </p:anim>
                                    <p:anim calcmode="lin" valueType="num">
                                      <p:cBhvr>
                                        <p:cTn id="15" dur="900" decel="100000" fill="hold"/>
                                        <p:tgtEl>
                                          <p:spTgt spid="614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149"/>
                                        </p:tgtEl>
                                        <p:attrNameLst>
                                          <p:attrName>ppt_y</p:attrName>
                                        </p:attrNameLst>
                                      </p:cBhvr>
                                      <p:tavLst>
                                        <p:tav tm="0">
                                          <p:val>
                                            <p:strVal val="#ppt_y-.03"/>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25610"/>
                                        </p:tgtEl>
                                        <p:attrNameLst>
                                          <p:attrName>style.visibility</p:attrName>
                                        </p:attrNameLst>
                                      </p:cBhvr>
                                      <p:to>
                                        <p:strVal val="visible"/>
                                      </p:to>
                                    </p:set>
                                    <p:animEffect transition="in" filter="fade">
                                      <p:cBhvr>
                                        <p:cTn id="21" dur="1000"/>
                                        <p:tgtEl>
                                          <p:spTgt spid="25610"/>
                                        </p:tgtEl>
                                      </p:cBhvr>
                                    </p:animEffect>
                                    <p:anim calcmode="lin" valueType="num">
                                      <p:cBhvr>
                                        <p:cTn id="22" dur="1000" fill="hold"/>
                                        <p:tgtEl>
                                          <p:spTgt spid="25610"/>
                                        </p:tgtEl>
                                        <p:attrNameLst>
                                          <p:attrName>ppt_x</p:attrName>
                                        </p:attrNameLst>
                                      </p:cBhvr>
                                      <p:tavLst>
                                        <p:tav tm="0">
                                          <p:val>
                                            <p:strVal val="#ppt_x"/>
                                          </p:val>
                                        </p:tav>
                                        <p:tav tm="100000">
                                          <p:val>
                                            <p:strVal val="#ppt_x"/>
                                          </p:val>
                                        </p:tav>
                                      </p:tavLst>
                                    </p:anim>
                                    <p:anim calcmode="lin" valueType="num">
                                      <p:cBhvr>
                                        <p:cTn id="23" dur="1000" fill="hold"/>
                                        <p:tgtEl>
                                          <p:spTgt spid="25610"/>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25609"/>
                                        </p:tgtEl>
                                        <p:attrNameLst>
                                          <p:attrName>style.visibility</p:attrName>
                                        </p:attrNameLst>
                                      </p:cBhvr>
                                      <p:to>
                                        <p:strVal val="visible"/>
                                      </p:to>
                                    </p:set>
                                    <p:animEffect transition="in" filter="fade">
                                      <p:cBhvr>
                                        <p:cTn id="28" dur="1000"/>
                                        <p:tgtEl>
                                          <p:spTgt spid="25609"/>
                                        </p:tgtEl>
                                      </p:cBhvr>
                                    </p:animEffect>
                                    <p:anim calcmode="lin" valueType="num">
                                      <p:cBhvr>
                                        <p:cTn id="29" dur="1000" fill="hold"/>
                                        <p:tgtEl>
                                          <p:spTgt spid="25609"/>
                                        </p:tgtEl>
                                        <p:attrNameLst>
                                          <p:attrName>ppt_x</p:attrName>
                                        </p:attrNameLst>
                                      </p:cBhvr>
                                      <p:tavLst>
                                        <p:tav tm="0">
                                          <p:val>
                                            <p:strVal val="#ppt_x"/>
                                          </p:val>
                                        </p:tav>
                                        <p:tav tm="100000">
                                          <p:val>
                                            <p:strVal val="#ppt_x"/>
                                          </p:val>
                                        </p:tav>
                                      </p:tavLst>
                                    </p:anim>
                                    <p:anim calcmode="lin" valueType="num">
                                      <p:cBhvr>
                                        <p:cTn id="30" dur="1000" fill="hold"/>
                                        <p:tgtEl>
                                          <p:spTgt spid="25609"/>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nodeType="clickEffect">
                                  <p:stCondLst>
                                    <p:cond delay="0"/>
                                  </p:stCondLst>
                                  <p:childTnLst>
                                    <p:set>
                                      <p:cBhvr>
                                        <p:cTn id="34" dur="1" fill="hold">
                                          <p:stCondLst>
                                            <p:cond delay="0"/>
                                          </p:stCondLst>
                                        </p:cTn>
                                        <p:tgtEl>
                                          <p:spTgt spid="25607"/>
                                        </p:tgtEl>
                                        <p:attrNameLst>
                                          <p:attrName>style.visibility</p:attrName>
                                        </p:attrNameLst>
                                      </p:cBhvr>
                                      <p:to>
                                        <p:strVal val="visible"/>
                                      </p:to>
                                    </p:set>
                                    <p:animEffect transition="in" filter="fade">
                                      <p:cBhvr>
                                        <p:cTn id="35" dur="1000"/>
                                        <p:tgtEl>
                                          <p:spTgt spid="25607"/>
                                        </p:tgtEl>
                                      </p:cBhvr>
                                    </p:animEffect>
                                    <p:anim calcmode="lin" valueType="num">
                                      <p:cBhvr>
                                        <p:cTn id="36" dur="1000" fill="hold"/>
                                        <p:tgtEl>
                                          <p:spTgt spid="25607"/>
                                        </p:tgtEl>
                                        <p:attrNameLst>
                                          <p:attrName>ppt_x</p:attrName>
                                        </p:attrNameLst>
                                      </p:cBhvr>
                                      <p:tavLst>
                                        <p:tav tm="0">
                                          <p:val>
                                            <p:strVal val="#ppt_x"/>
                                          </p:val>
                                        </p:tav>
                                        <p:tav tm="100000">
                                          <p:val>
                                            <p:strVal val="#ppt_x"/>
                                          </p:val>
                                        </p:tav>
                                      </p:tavLst>
                                    </p:anim>
                                    <p:anim calcmode="lin" valueType="num">
                                      <p:cBhvr>
                                        <p:cTn id="37" dur="1000" fill="hold"/>
                                        <p:tgtEl>
                                          <p:spTgt spid="25607"/>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1D189A1-0DFD-4BDF-B8D0-381CFA169A7D}"/>
              </a:ext>
            </a:extLst>
          </p:cNvPr>
          <p:cNvSpPr>
            <a:spLocks noChangeArrowheads="1"/>
          </p:cNvSpPr>
          <p:nvPr/>
        </p:nvSpPr>
        <p:spPr bwMode="auto">
          <a:xfrm>
            <a:off x="3708400" y="144463"/>
            <a:ext cx="1674813" cy="584200"/>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2- 4قرون </a:t>
            </a:r>
          </a:p>
        </p:txBody>
      </p:sp>
      <p:sp>
        <p:nvSpPr>
          <p:cNvPr id="6" name="Rectangle 4">
            <a:extLst>
              <a:ext uri="{FF2B5EF4-FFF2-40B4-BE49-F238E27FC236}">
                <a16:creationId xmlns:a16="http://schemas.microsoft.com/office/drawing/2014/main" id="{7408ED15-C0A5-43A7-ADC1-4ED55FCFEA5E}"/>
              </a:ext>
            </a:extLst>
          </p:cNvPr>
          <p:cNvSpPr>
            <a:spLocks noChangeArrowheads="1"/>
          </p:cNvSpPr>
          <p:nvPr/>
        </p:nvSpPr>
        <p:spPr bwMode="auto">
          <a:xfrm>
            <a:off x="879475" y="115888"/>
            <a:ext cx="1676400" cy="585787"/>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3- القياس</a:t>
            </a:r>
          </a:p>
        </p:txBody>
      </p:sp>
      <p:sp>
        <p:nvSpPr>
          <p:cNvPr id="7" name="Rectangle 4">
            <a:extLst>
              <a:ext uri="{FF2B5EF4-FFF2-40B4-BE49-F238E27FC236}">
                <a16:creationId xmlns:a16="http://schemas.microsoft.com/office/drawing/2014/main" id="{EDC255DB-9FF2-4EAF-AF42-B0B18BFA5963}"/>
              </a:ext>
            </a:extLst>
          </p:cNvPr>
          <p:cNvSpPr>
            <a:spLocks noChangeArrowheads="1"/>
          </p:cNvSpPr>
          <p:nvPr/>
        </p:nvSpPr>
        <p:spPr bwMode="auto">
          <a:xfrm>
            <a:off x="6565900" y="127000"/>
            <a:ext cx="1674813" cy="585788"/>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1- الفارس</a:t>
            </a:r>
          </a:p>
        </p:txBody>
      </p:sp>
      <p:sp>
        <p:nvSpPr>
          <p:cNvPr id="8" name="Rectangle 4">
            <a:extLst>
              <a:ext uri="{FF2B5EF4-FFF2-40B4-BE49-F238E27FC236}">
                <a16:creationId xmlns:a16="http://schemas.microsoft.com/office/drawing/2014/main" id="{BF73B51E-B773-4838-AC20-8A9CCAEF482F}"/>
              </a:ext>
            </a:extLst>
          </p:cNvPr>
          <p:cNvSpPr>
            <a:spLocks noChangeArrowheads="1"/>
          </p:cNvSpPr>
          <p:nvPr/>
        </p:nvSpPr>
        <p:spPr bwMode="auto">
          <a:xfrm>
            <a:off x="755650" y="2328863"/>
            <a:ext cx="1952625" cy="461962"/>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2400" b="1" dirty="0">
                <a:solidFill>
                  <a:srgbClr val="0070C0"/>
                </a:solidFill>
                <a:effectLst>
                  <a:outerShdw blurRad="38100" dist="38100" dir="2700000" algn="tl">
                    <a:srgbClr val="000000">
                      <a:alpha val="43137"/>
                    </a:srgbClr>
                  </a:outerShdw>
                </a:effectLst>
                <a:ea typeface="+mn-ea"/>
                <a:cs typeface="Arial" pitchFamily="34" charset="0"/>
              </a:rPr>
              <a:t>6- الدرج الطائر</a:t>
            </a:r>
          </a:p>
        </p:txBody>
      </p:sp>
      <p:sp>
        <p:nvSpPr>
          <p:cNvPr id="9" name="Rectangle 4">
            <a:extLst>
              <a:ext uri="{FF2B5EF4-FFF2-40B4-BE49-F238E27FC236}">
                <a16:creationId xmlns:a16="http://schemas.microsoft.com/office/drawing/2014/main" id="{CE6C8B1F-62D8-4256-8F85-4A2030BC1042}"/>
              </a:ext>
            </a:extLst>
          </p:cNvPr>
          <p:cNvSpPr>
            <a:spLocks noChangeArrowheads="1"/>
          </p:cNvSpPr>
          <p:nvPr/>
        </p:nvSpPr>
        <p:spPr bwMode="auto">
          <a:xfrm>
            <a:off x="3563938" y="2336800"/>
            <a:ext cx="2227262" cy="461963"/>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2400" b="1" dirty="0">
                <a:solidFill>
                  <a:srgbClr val="0070C0"/>
                </a:solidFill>
                <a:effectLst>
                  <a:outerShdw blurRad="38100" dist="38100" dir="2700000" algn="tl">
                    <a:srgbClr val="000000">
                      <a:alpha val="43137"/>
                    </a:srgbClr>
                  </a:outerShdw>
                </a:effectLst>
                <a:ea typeface="+mn-ea"/>
                <a:cs typeface="Arial" pitchFamily="34" charset="0"/>
              </a:rPr>
              <a:t>5- زربابل والمنارة</a:t>
            </a:r>
          </a:p>
        </p:txBody>
      </p:sp>
      <p:sp>
        <p:nvSpPr>
          <p:cNvPr id="10" name="Rectangle 4">
            <a:extLst>
              <a:ext uri="{FF2B5EF4-FFF2-40B4-BE49-F238E27FC236}">
                <a16:creationId xmlns:a16="http://schemas.microsoft.com/office/drawing/2014/main" id="{B800D590-0F9E-4700-90BD-8F676EAC86A3}"/>
              </a:ext>
            </a:extLst>
          </p:cNvPr>
          <p:cNvSpPr>
            <a:spLocks noChangeArrowheads="1"/>
          </p:cNvSpPr>
          <p:nvPr/>
        </p:nvSpPr>
        <p:spPr bwMode="auto">
          <a:xfrm>
            <a:off x="6084888" y="2336800"/>
            <a:ext cx="2735262" cy="461963"/>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2400" b="1" dirty="0">
                <a:solidFill>
                  <a:srgbClr val="0070C0"/>
                </a:solidFill>
                <a:effectLst>
                  <a:outerShdw blurRad="38100" dist="38100" dir="2700000" algn="tl">
                    <a:srgbClr val="000000">
                      <a:alpha val="43137"/>
                    </a:srgbClr>
                  </a:outerShdw>
                </a:effectLst>
                <a:ea typeface="+mn-ea"/>
                <a:cs typeface="Arial" pitchFamily="34" charset="0"/>
              </a:rPr>
              <a:t>4- هوشع بملابس متسخة</a:t>
            </a:r>
          </a:p>
        </p:txBody>
      </p:sp>
      <p:sp>
        <p:nvSpPr>
          <p:cNvPr id="11" name="Rectangle 4">
            <a:extLst>
              <a:ext uri="{FF2B5EF4-FFF2-40B4-BE49-F238E27FC236}">
                <a16:creationId xmlns:a16="http://schemas.microsoft.com/office/drawing/2014/main" id="{EFE4CD67-0867-439E-B731-18255FD50EF6}"/>
              </a:ext>
            </a:extLst>
          </p:cNvPr>
          <p:cNvSpPr>
            <a:spLocks noChangeArrowheads="1"/>
          </p:cNvSpPr>
          <p:nvPr/>
        </p:nvSpPr>
        <p:spPr bwMode="auto">
          <a:xfrm>
            <a:off x="879475" y="4581525"/>
            <a:ext cx="1674813" cy="585788"/>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9- الأكاليل</a:t>
            </a:r>
          </a:p>
        </p:txBody>
      </p:sp>
      <p:sp>
        <p:nvSpPr>
          <p:cNvPr id="12" name="Rectangle 4">
            <a:extLst>
              <a:ext uri="{FF2B5EF4-FFF2-40B4-BE49-F238E27FC236}">
                <a16:creationId xmlns:a16="http://schemas.microsoft.com/office/drawing/2014/main" id="{CEDE1C49-548B-4F20-B054-B4E0EBA3943F}"/>
              </a:ext>
            </a:extLst>
          </p:cNvPr>
          <p:cNvSpPr>
            <a:spLocks noChangeArrowheads="1"/>
          </p:cNvSpPr>
          <p:nvPr/>
        </p:nvSpPr>
        <p:spPr bwMode="auto">
          <a:xfrm>
            <a:off x="3563938" y="4603750"/>
            <a:ext cx="2160587" cy="585788"/>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8- ال4مركبات</a:t>
            </a:r>
          </a:p>
        </p:txBody>
      </p:sp>
      <p:sp>
        <p:nvSpPr>
          <p:cNvPr id="13" name="Rectangle 4">
            <a:extLst>
              <a:ext uri="{FF2B5EF4-FFF2-40B4-BE49-F238E27FC236}">
                <a16:creationId xmlns:a16="http://schemas.microsoft.com/office/drawing/2014/main" id="{91CF4059-D573-463C-9E7B-F2317C191DD3}"/>
              </a:ext>
            </a:extLst>
          </p:cNvPr>
          <p:cNvSpPr>
            <a:spLocks noChangeArrowheads="1"/>
          </p:cNvSpPr>
          <p:nvPr/>
        </p:nvSpPr>
        <p:spPr bwMode="auto">
          <a:xfrm>
            <a:off x="6611938" y="4581525"/>
            <a:ext cx="1674812" cy="585788"/>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200" b="1" dirty="0">
                <a:solidFill>
                  <a:srgbClr val="0070C0"/>
                </a:solidFill>
                <a:effectLst>
                  <a:outerShdw blurRad="38100" dist="38100" dir="2700000" algn="tl">
                    <a:srgbClr val="000000">
                      <a:alpha val="43137"/>
                    </a:srgbClr>
                  </a:outerShdw>
                </a:effectLst>
                <a:ea typeface="+mn-ea"/>
                <a:cs typeface="Arial" pitchFamily="34" charset="0"/>
              </a:rPr>
              <a:t>7- الإيفة</a:t>
            </a:r>
          </a:p>
        </p:txBody>
      </p:sp>
      <p:pic>
        <p:nvPicPr>
          <p:cNvPr id="12299" name="Picture 2">
            <a:extLst>
              <a:ext uri="{FF2B5EF4-FFF2-40B4-BE49-F238E27FC236}">
                <a16:creationId xmlns:a16="http://schemas.microsoft.com/office/drawing/2014/main" id="{B2F14AEE-1392-4D20-9525-EC7D57D504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784225"/>
            <a:ext cx="2092325"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0" name="Picture 3">
            <a:extLst>
              <a:ext uri="{FF2B5EF4-FFF2-40B4-BE49-F238E27FC236}">
                <a16:creationId xmlns:a16="http://schemas.microsoft.com/office/drawing/2014/main" id="{8E77D1BA-9B19-41F0-805C-A4C6E491D3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3213" y="831850"/>
            <a:ext cx="865187"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1" name="Picture 4">
            <a:extLst>
              <a:ext uri="{FF2B5EF4-FFF2-40B4-BE49-F238E27FC236}">
                <a16:creationId xmlns:a16="http://schemas.microsoft.com/office/drawing/2014/main" id="{4D8E3F3E-5D97-47FD-A0DA-1A2923BA72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8038" y="1439863"/>
            <a:ext cx="6492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2" name="Picture 5">
            <a:extLst>
              <a:ext uri="{FF2B5EF4-FFF2-40B4-BE49-F238E27FC236}">
                <a16:creationId xmlns:a16="http://schemas.microsoft.com/office/drawing/2014/main" id="{37DB6C13-1D25-408E-9879-6DE37A8E77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7325" y="1438275"/>
            <a:ext cx="6524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3" name="Picture 6">
            <a:extLst>
              <a:ext uri="{FF2B5EF4-FFF2-40B4-BE49-F238E27FC236}">
                <a16:creationId xmlns:a16="http://schemas.microsoft.com/office/drawing/2014/main" id="{3FDD6370-C650-40CE-92F2-0C31F5240A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30738" y="1436688"/>
            <a:ext cx="65246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4" name="Picture 7">
            <a:extLst>
              <a:ext uri="{FF2B5EF4-FFF2-40B4-BE49-F238E27FC236}">
                <a16:creationId xmlns:a16="http://schemas.microsoft.com/office/drawing/2014/main" id="{6DF40977-BD03-4ECE-88DA-1C98689B91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3200" y="1436688"/>
            <a:ext cx="6524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5" name="Picture 8">
            <a:extLst>
              <a:ext uri="{FF2B5EF4-FFF2-40B4-BE49-F238E27FC236}">
                <a16:creationId xmlns:a16="http://schemas.microsoft.com/office/drawing/2014/main" id="{BB609D11-BAC4-4776-A157-4D2A3FF0AF8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188" y="765175"/>
            <a:ext cx="2232025"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6" name="Picture 9">
            <a:extLst>
              <a:ext uri="{FF2B5EF4-FFF2-40B4-BE49-F238E27FC236}">
                <a16:creationId xmlns:a16="http://schemas.microsoft.com/office/drawing/2014/main" id="{F2359A13-21F6-440F-A525-BC2A034B4F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27763" y="2941638"/>
            <a:ext cx="2447925"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7" name="Picture 19">
            <a:extLst>
              <a:ext uri="{FF2B5EF4-FFF2-40B4-BE49-F238E27FC236}">
                <a16:creationId xmlns:a16="http://schemas.microsoft.com/office/drawing/2014/main" id="{8D019875-91E2-49DF-864B-7DBB10F95A1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79775" y="2941638"/>
            <a:ext cx="2732088"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8" name="Picture 20">
            <a:extLst>
              <a:ext uri="{FF2B5EF4-FFF2-40B4-BE49-F238E27FC236}">
                <a16:creationId xmlns:a16="http://schemas.microsoft.com/office/drawing/2014/main" id="{4AEA59F3-E7F0-4BE6-AC57-199A13B3327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5288" y="2952750"/>
            <a:ext cx="2690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9" name="Picture 21">
            <a:extLst>
              <a:ext uri="{FF2B5EF4-FFF2-40B4-BE49-F238E27FC236}">
                <a16:creationId xmlns:a16="http://schemas.microsoft.com/office/drawing/2014/main" id="{5FCDDEDB-59BF-4083-9A0E-36FBF270F88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27763" y="5260975"/>
            <a:ext cx="25209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0" name="Picture 22">
            <a:extLst>
              <a:ext uri="{FF2B5EF4-FFF2-40B4-BE49-F238E27FC236}">
                <a16:creationId xmlns:a16="http://schemas.microsoft.com/office/drawing/2014/main" id="{DD15D216-7785-4558-A068-FAD9606AB63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32138" y="5260975"/>
            <a:ext cx="29527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1" name="Picture 23">
            <a:extLst>
              <a:ext uri="{FF2B5EF4-FFF2-40B4-BE49-F238E27FC236}">
                <a16:creationId xmlns:a16="http://schemas.microsoft.com/office/drawing/2014/main" id="{45378E93-7486-496F-9E99-04CC6A2BBB2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68538" y="5770563"/>
            <a:ext cx="719137"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2" name="Picture 24">
            <a:extLst>
              <a:ext uri="{FF2B5EF4-FFF2-40B4-BE49-F238E27FC236}">
                <a16:creationId xmlns:a16="http://schemas.microsoft.com/office/drawing/2014/main" id="{86B0AC42-A221-4BF0-8484-1163AFABCA8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47813" y="5770563"/>
            <a:ext cx="719137"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3" name="Picture 25">
            <a:extLst>
              <a:ext uri="{FF2B5EF4-FFF2-40B4-BE49-F238E27FC236}">
                <a16:creationId xmlns:a16="http://schemas.microsoft.com/office/drawing/2014/main" id="{FD55FC00-804D-4DC7-8B47-C727A0312CB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27088" y="5775325"/>
            <a:ext cx="719137"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4" name="Picture 26">
            <a:extLst>
              <a:ext uri="{FF2B5EF4-FFF2-40B4-BE49-F238E27FC236}">
                <a16:creationId xmlns:a16="http://schemas.microsoft.com/office/drawing/2014/main" id="{B3624A96-EF91-4665-9DF5-22890462546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7950" y="5770563"/>
            <a:ext cx="71913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2299"/>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230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230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2303"/>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230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2301"/>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nodeType="clickEffect">
                                  <p:stCondLst>
                                    <p:cond delay="0"/>
                                  </p:stCondLst>
                                  <p:childTnLst>
                                    <p:set>
                                      <p:cBhvr>
                                        <p:cTn id="45" dur="1" fill="hold">
                                          <p:stCondLst>
                                            <p:cond delay="0"/>
                                          </p:stCondLst>
                                        </p:cTn>
                                        <p:tgtEl>
                                          <p:spTgt spid="12305"/>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2306"/>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nodeType="clickEffect">
                                  <p:stCondLst>
                                    <p:cond delay="0"/>
                                  </p:stCondLst>
                                  <p:childTnLst>
                                    <p:set>
                                      <p:cBhvr>
                                        <p:cTn id="63" dur="1" fill="hold">
                                          <p:stCondLst>
                                            <p:cond delay="0"/>
                                          </p:stCondLst>
                                        </p:cTn>
                                        <p:tgtEl>
                                          <p:spTgt spid="12307"/>
                                        </p:tgtEl>
                                        <p:attrNameLst>
                                          <p:attrName>style.visibility</p:attrName>
                                        </p:attrNameLst>
                                      </p:cBhvr>
                                      <p:to>
                                        <p:strVal val="visible"/>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500"/>
                                        <p:tgtEl>
                                          <p:spTgt spid="8"/>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nodeType="clickEffect">
                                  <p:stCondLst>
                                    <p:cond delay="0"/>
                                  </p:stCondLst>
                                  <p:childTnLst>
                                    <p:set>
                                      <p:cBhvr>
                                        <p:cTn id="72" dur="1" fill="hold">
                                          <p:stCondLst>
                                            <p:cond delay="0"/>
                                          </p:stCondLst>
                                        </p:cTn>
                                        <p:tgtEl>
                                          <p:spTgt spid="12308"/>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fade">
                                      <p:cBhvr>
                                        <p:cTn id="77" dur="500"/>
                                        <p:tgtEl>
                                          <p:spTgt spid="13"/>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 presetClass="entr" presetSubtype="0" fill="hold" nodeType="clickEffect">
                                  <p:stCondLst>
                                    <p:cond delay="0"/>
                                  </p:stCondLst>
                                  <p:childTnLst>
                                    <p:set>
                                      <p:cBhvr>
                                        <p:cTn id="81" dur="1" fill="hold">
                                          <p:stCondLst>
                                            <p:cond delay="0"/>
                                          </p:stCondLst>
                                        </p:cTn>
                                        <p:tgtEl>
                                          <p:spTgt spid="12309"/>
                                        </p:tgtEl>
                                        <p:attrNameLst>
                                          <p:attrName>style.visibility</p:attrName>
                                        </p:attrNameLst>
                                      </p:cBhvr>
                                      <p:to>
                                        <p:strVal val="visible"/>
                                      </p:to>
                                    </p:set>
                                  </p:childTnLst>
                                </p:cTn>
                              </p:par>
                            </p:childTnLst>
                          </p:cTn>
                        </p:par>
                      </p:childTnLst>
                    </p:cTn>
                  </p:par>
                  <p:par>
                    <p:cTn id="82" fill="hold" nodeType="clickPar">
                      <p:stCondLst>
                        <p:cond delay="indefinite"/>
                      </p:stCondLst>
                      <p:childTnLst>
                        <p:par>
                          <p:cTn id="83" fill="hold" nodeType="withGroup">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fade">
                                      <p:cBhvr>
                                        <p:cTn id="86" dur="500"/>
                                        <p:tgtEl>
                                          <p:spTgt spid="12"/>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nodeType="clickEffect">
                                  <p:stCondLst>
                                    <p:cond delay="0"/>
                                  </p:stCondLst>
                                  <p:childTnLst>
                                    <p:set>
                                      <p:cBhvr>
                                        <p:cTn id="90" dur="1" fill="hold">
                                          <p:stCondLst>
                                            <p:cond delay="0"/>
                                          </p:stCondLst>
                                        </p:cTn>
                                        <p:tgtEl>
                                          <p:spTgt spid="12310"/>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11"/>
                                        </p:tgtEl>
                                        <p:attrNameLst>
                                          <p:attrName>style.visibility</p:attrName>
                                        </p:attrNameLst>
                                      </p:cBhvr>
                                      <p:to>
                                        <p:strVal val="visible"/>
                                      </p:to>
                                    </p:set>
                                    <p:animEffect transition="in" filter="fade">
                                      <p:cBhvr>
                                        <p:cTn id="95" dur="500"/>
                                        <p:tgtEl>
                                          <p:spTgt spid="11"/>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1" presetClass="entr" presetSubtype="0" fill="hold" nodeType="clickEffect">
                                  <p:stCondLst>
                                    <p:cond delay="0"/>
                                  </p:stCondLst>
                                  <p:childTnLst>
                                    <p:set>
                                      <p:cBhvr>
                                        <p:cTn id="99" dur="1" fill="hold">
                                          <p:stCondLst>
                                            <p:cond delay="0"/>
                                          </p:stCondLst>
                                        </p:cTn>
                                        <p:tgtEl>
                                          <p:spTgt spid="12311"/>
                                        </p:tgtEl>
                                        <p:attrNameLst>
                                          <p:attrName>style.visibility</p:attrName>
                                        </p:attrNameLst>
                                      </p:cBhvr>
                                      <p:to>
                                        <p:strVal val="visible"/>
                                      </p:to>
                                    </p:se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1" presetClass="entr" presetSubtype="0" fill="hold" nodeType="clickEffect">
                                  <p:stCondLst>
                                    <p:cond delay="0"/>
                                  </p:stCondLst>
                                  <p:childTnLst>
                                    <p:set>
                                      <p:cBhvr>
                                        <p:cTn id="103" dur="1" fill="hold">
                                          <p:stCondLst>
                                            <p:cond delay="0"/>
                                          </p:stCondLst>
                                        </p:cTn>
                                        <p:tgtEl>
                                          <p:spTgt spid="12312"/>
                                        </p:tgtEl>
                                        <p:attrNameLst>
                                          <p:attrName>style.visibility</p:attrName>
                                        </p:attrNameLst>
                                      </p:cBhvr>
                                      <p:to>
                                        <p:strVal val="visible"/>
                                      </p:to>
                                    </p:se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1" presetClass="entr" presetSubtype="0" fill="hold" nodeType="clickEffect">
                                  <p:stCondLst>
                                    <p:cond delay="0"/>
                                  </p:stCondLst>
                                  <p:childTnLst>
                                    <p:set>
                                      <p:cBhvr>
                                        <p:cTn id="107" dur="1" fill="hold">
                                          <p:stCondLst>
                                            <p:cond delay="0"/>
                                          </p:stCondLst>
                                        </p:cTn>
                                        <p:tgtEl>
                                          <p:spTgt spid="12313"/>
                                        </p:tgtEl>
                                        <p:attrNameLst>
                                          <p:attrName>style.visibility</p:attrName>
                                        </p:attrNameLst>
                                      </p:cBhvr>
                                      <p:to>
                                        <p:strVal val="visible"/>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 presetClass="entr" presetSubtype="0" fill="hold" nodeType="clickEffect">
                                  <p:stCondLst>
                                    <p:cond delay="0"/>
                                  </p:stCondLst>
                                  <p:childTnLst>
                                    <p:set>
                                      <p:cBhvr>
                                        <p:cTn id="111" dur="1" fill="hold">
                                          <p:stCondLst>
                                            <p:cond delay="0"/>
                                          </p:stCondLst>
                                        </p:cTn>
                                        <p:tgtEl>
                                          <p:spTgt spid="12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172" name="Rectangle 4">
            <a:extLst>
              <a:ext uri="{FF2B5EF4-FFF2-40B4-BE49-F238E27FC236}">
                <a16:creationId xmlns:a16="http://schemas.microsoft.com/office/drawing/2014/main" id="{B12E3759-9510-404F-B915-C5BAEAEFACC7}"/>
              </a:ext>
            </a:extLst>
          </p:cNvPr>
          <p:cNvSpPr>
            <a:spLocks noChangeArrowheads="1"/>
          </p:cNvSpPr>
          <p:nvPr/>
        </p:nvSpPr>
        <p:spPr bwMode="auto">
          <a:xfrm>
            <a:off x="3033713" y="1268413"/>
            <a:ext cx="3240087" cy="615950"/>
          </a:xfrm>
          <a:prstGeom prst="rect">
            <a:avLst/>
          </a:prstGeom>
          <a:noFill/>
          <a:ln>
            <a:noFill/>
          </a:ln>
          <a:effectLst/>
        </p:spPr>
        <p:txBody>
          <a:bodyPr wrap="none" anchor="ctr">
            <a:spAutoFit/>
          </a:bodyPr>
          <a:lstStyle/>
          <a:p>
            <a:pPr algn="r" rtl="1" eaLnBrk="1" hangingPunct="1">
              <a:defRPr/>
            </a:pPr>
            <a:r>
              <a:rPr lang="ar-EG" sz="3400" b="1" dirty="0">
                <a:solidFill>
                  <a:srgbClr val="000066"/>
                </a:solidFill>
                <a:effectLst>
                  <a:outerShdw blurRad="38100" dist="38100" dir="2700000" algn="tl">
                    <a:srgbClr val="C0C0C0"/>
                  </a:outerShdw>
                </a:effectLst>
                <a:latin typeface="Arial" charset="0"/>
                <a:ea typeface="+mn-ea"/>
                <a:cs typeface="Arial" charset="0"/>
              </a:rPr>
              <a:t>القسم الثاني: 4رسائل</a:t>
            </a:r>
          </a:p>
        </p:txBody>
      </p:sp>
      <p:sp>
        <p:nvSpPr>
          <p:cNvPr id="7173" name="Rectangle 5">
            <a:extLst>
              <a:ext uri="{FF2B5EF4-FFF2-40B4-BE49-F238E27FC236}">
                <a16:creationId xmlns:a16="http://schemas.microsoft.com/office/drawing/2014/main" id="{C261FC21-2217-45FF-84C0-84D43EDBECEA}"/>
              </a:ext>
            </a:extLst>
          </p:cNvPr>
          <p:cNvSpPr>
            <a:spLocks noChangeArrowheads="1"/>
          </p:cNvSpPr>
          <p:nvPr/>
        </p:nvSpPr>
        <p:spPr bwMode="auto">
          <a:xfrm>
            <a:off x="5246688" y="2236788"/>
            <a:ext cx="1701800" cy="615950"/>
          </a:xfrm>
          <a:prstGeom prst="rect">
            <a:avLst/>
          </a:prstGeom>
          <a:noFill/>
          <a:ln w="38100" cmpd="dbl">
            <a:solidFill>
              <a:schemeClr val="tx1"/>
            </a:solidFill>
            <a:miter lim="800000"/>
            <a:headEnd/>
            <a:tailEnd/>
          </a:ln>
          <a:effectLst/>
        </p:spPr>
        <p:txBody>
          <a:bodyPr wrap="none" anchor="ctr">
            <a:spAutoFit/>
          </a:bodyPr>
          <a:lstStyle/>
          <a:p>
            <a:pPr algn="r" rtl="1" eaLnBrk="1" hangingPunct="1">
              <a:defRPr/>
            </a:pPr>
            <a:r>
              <a:rPr lang="ar-EG" sz="3400" b="1" dirty="0">
                <a:solidFill>
                  <a:srgbClr val="000000"/>
                </a:solidFill>
                <a:effectLst>
                  <a:outerShdw blurRad="38100" dist="38100" dir="2700000" algn="tl">
                    <a:srgbClr val="C0C0C0"/>
                  </a:outerShdw>
                </a:effectLst>
                <a:latin typeface="Arial" charset="0"/>
                <a:ea typeface="+mn-ea"/>
                <a:cs typeface="Arial" charset="0"/>
              </a:rPr>
              <a:t>ص 7 و 8</a:t>
            </a:r>
          </a:p>
        </p:txBody>
      </p:sp>
      <p:sp>
        <p:nvSpPr>
          <p:cNvPr id="7174" name="Rectangle 6">
            <a:extLst>
              <a:ext uri="{FF2B5EF4-FFF2-40B4-BE49-F238E27FC236}">
                <a16:creationId xmlns:a16="http://schemas.microsoft.com/office/drawing/2014/main" id="{057C2B00-D372-4921-BBD3-52E5C56643B4}"/>
              </a:ext>
            </a:extLst>
          </p:cNvPr>
          <p:cNvSpPr>
            <a:spLocks noChangeArrowheads="1"/>
          </p:cNvSpPr>
          <p:nvPr/>
        </p:nvSpPr>
        <p:spPr bwMode="auto">
          <a:xfrm>
            <a:off x="2309813" y="2238375"/>
            <a:ext cx="2549525" cy="614363"/>
          </a:xfrm>
          <a:prstGeom prst="rect">
            <a:avLst/>
          </a:prstGeom>
          <a:noFill/>
          <a:ln w="38100" cmpd="dbl">
            <a:solidFill>
              <a:schemeClr val="tx1"/>
            </a:solidFill>
            <a:miter lim="800000"/>
            <a:headEnd/>
            <a:tailEnd/>
          </a:ln>
          <a:effectLst/>
        </p:spPr>
        <p:txBody>
          <a:bodyPr wrap="none" anchor="ctr">
            <a:spAutoFit/>
          </a:bodyPr>
          <a:lstStyle/>
          <a:p>
            <a:pPr algn="r" rtl="1" eaLnBrk="1" hangingPunct="1">
              <a:defRPr/>
            </a:pPr>
            <a:r>
              <a:rPr lang="ar-EG" sz="3400" b="1" dirty="0">
                <a:solidFill>
                  <a:srgbClr val="000000"/>
                </a:solidFill>
                <a:effectLst>
                  <a:outerShdw blurRad="38100" dist="38100" dir="2700000" algn="tl">
                    <a:srgbClr val="C0C0C0"/>
                  </a:outerShdw>
                </a:effectLst>
                <a:latin typeface="Arial" charset="0"/>
                <a:ea typeface="+mn-ea"/>
                <a:cs typeface="Arial" charset="0"/>
              </a:rPr>
              <a:t>أسئلة عن الصوم</a:t>
            </a:r>
          </a:p>
        </p:txBody>
      </p:sp>
      <p:sp>
        <p:nvSpPr>
          <p:cNvPr id="7176" name="Rectangle 8">
            <a:extLst>
              <a:ext uri="{FF2B5EF4-FFF2-40B4-BE49-F238E27FC236}">
                <a16:creationId xmlns:a16="http://schemas.microsoft.com/office/drawing/2014/main" id="{E2E893C9-F20F-471F-A4C0-D121D073E966}"/>
              </a:ext>
            </a:extLst>
          </p:cNvPr>
          <p:cNvSpPr>
            <a:spLocks noChangeArrowheads="1"/>
          </p:cNvSpPr>
          <p:nvPr/>
        </p:nvSpPr>
        <p:spPr bwMode="auto">
          <a:xfrm>
            <a:off x="2640013" y="3460750"/>
            <a:ext cx="4092575" cy="615950"/>
          </a:xfrm>
          <a:prstGeom prst="rect">
            <a:avLst/>
          </a:prstGeom>
          <a:noFill/>
          <a:ln w="38100" cmpd="dbl">
            <a:solidFill>
              <a:schemeClr val="tx1"/>
            </a:solidFill>
            <a:miter lim="800000"/>
            <a:headEnd/>
            <a:tailEnd/>
          </a:ln>
          <a:effectLst/>
        </p:spPr>
        <p:txBody>
          <a:bodyPr wrap="none" anchor="ctr">
            <a:spAutoFit/>
          </a:bodyPr>
          <a:lstStyle/>
          <a:p>
            <a:pPr algn="r" rtl="1" eaLnBrk="1" hangingPunct="1">
              <a:defRPr/>
            </a:pPr>
            <a:r>
              <a:rPr lang="ar-EG" sz="3400" b="1" dirty="0">
                <a:solidFill>
                  <a:srgbClr val="000000"/>
                </a:solidFill>
                <a:effectLst>
                  <a:outerShdw blurRad="38100" dist="38100" dir="2700000" algn="tl">
                    <a:srgbClr val="C0C0C0"/>
                  </a:outerShdw>
                </a:effectLst>
                <a:latin typeface="Arial" charset="0"/>
                <a:ea typeface="+mn-ea"/>
                <a:cs typeface="Arial" charset="0"/>
              </a:rPr>
              <a:t>وبعد سنتين من بداية الرؤى</a:t>
            </a: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p:cTn id="7" dur="500" fill="hold"/>
                                        <p:tgtEl>
                                          <p:spTgt spid="7172"/>
                                        </p:tgtEl>
                                        <p:attrNameLst>
                                          <p:attrName>ppt_w</p:attrName>
                                        </p:attrNameLst>
                                      </p:cBhvr>
                                      <p:tavLst>
                                        <p:tav tm="0">
                                          <p:val>
                                            <p:fltVal val="0"/>
                                          </p:val>
                                        </p:tav>
                                        <p:tav tm="100000">
                                          <p:val>
                                            <p:strVal val="#ppt_w"/>
                                          </p:val>
                                        </p:tav>
                                      </p:tavLst>
                                    </p:anim>
                                    <p:anim calcmode="lin" valueType="num">
                                      <p:cBhvr>
                                        <p:cTn id="8" dur="500" fill="hold"/>
                                        <p:tgtEl>
                                          <p:spTgt spid="7172"/>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7173"/>
                                        </p:tgtEl>
                                        <p:attrNameLst>
                                          <p:attrName>style.visibility</p:attrName>
                                        </p:attrNameLst>
                                      </p:cBhvr>
                                      <p:to>
                                        <p:strVal val="visible"/>
                                      </p:to>
                                    </p:set>
                                    <p:animEffect transition="in" filter="wipe(down)">
                                      <p:cBhvr>
                                        <p:cTn id="13" dur="580">
                                          <p:stCondLst>
                                            <p:cond delay="0"/>
                                          </p:stCondLst>
                                        </p:cTn>
                                        <p:tgtEl>
                                          <p:spTgt spid="7173"/>
                                        </p:tgtEl>
                                      </p:cBhvr>
                                    </p:animEffect>
                                    <p:anim calcmode="lin" valueType="num">
                                      <p:cBhvr>
                                        <p:cTn id="14" dur="1822" tmFilter="0,0; 0.14,0.36; 0.43,0.73; 0.71,0.91; 1.0,1.0">
                                          <p:stCondLst>
                                            <p:cond delay="0"/>
                                          </p:stCondLst>
                                        </p:cTn>
                                        <p:tgtEl>
                                          <p:spTgt spid="717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717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717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717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7173"/>
                                        </p:tgtEl>
                                        <p:attrNameLst>
                                          <p:attrName>ppt_y</p:attrName>
                                        </p:attrNameLst>
                                      </p:cBhvr>
                                      <p:tavLst>
                                        <p:tav tm="0" fmla="#ppt_y-sin(pi*$)/81">
                                          <p:val>
                                            <p:fltVal val="0"/>
                                          </p:val>
                                        </p:tav>
                                        <p:tav tm="100000">
                                          <p:val>
                                            <p:fltVal val="1"/>
                                          </p:val>
                                        </p:tav>
                                      </p:tavLst>
                                    </p:anim>
                                    <p:animScale>
                                      <p:cBhvr>
                                        <p:cTn id="19" dur="26">
                                          <p:stCondLst>
                                            <p:cond delay="650"/>
                                          </p:stCondLst>
                                        </p:cTn>
                                        <p:tgtEl>
                                          <p:spTgt spid="7173"/>
                                        </p:tgtEl>
                                      </p:cBhvr>
                                      <p:to x="100000" y="60000"/>
                                    </p:animScale>
                                    <p:animScale>
                                      <p:cBhvr>
                                        <p:cTn id="20" dur="166" decel="50000">
                                          <p:stCondLst>
                                            <p:cond delay="676"/>
                                          </p:stCondLst>
                                        </p:cTn>
                                        <p:tgtEl>
                                          <p:spTgt spid="7173"/>
                                        </p:tgtEl>
                                      </p:cBhvr>
                                      <p:to x="100000" y="100000"/>
                                    </p:animScale>
                                    <p:animScale>
                                      <p:cBhvr>
                                        <p:cTn id="21" dur="26">
                                          <p:stCondLst>
                                            <p:cond delay="1312"/>
                                          </p:stCondLst>
                                        </p:cTn>
                                        <p:tgtEl>
                                          <p:spTgt spid="7173"/>
                                        </p:tgtEl>
                                      </p:cBhvr>
                                      <p:to x="100000" y="80000"/>
                                    </p:animScale>
                                    <p:animScale>
                                      <p:cBhvr>
                                        <p:cTn id="22" dur="166" decel="50000">
                                          <p:stCondLst>
                                            <p:cond delay="1338"/>
                                          </p:stCondLst>
                                        </p:cTn>
                                        <p:tgtEl>
                                          <p:spTgt spid="7173"/>
                                        </p:tgtEl>
                                      </p:cBhvr>
                                      <p:to x="100000" y="100000"/>
                                    </p:animScale>
                                    <p:animScale>
                                      <p:cBhvr>
                                        <p:cTn id="23" dur="26">
                                          <p:stCondLst>
                                            <p:cond delay="1642"/>
                                          </p:stCondLst>
                                        </p:cTn>
                                        <p:tgtEl>
                                          <p:spTgt spid="7173"/>
                                        </p:tgtEl>
                                      </p:cBhvr>
                                      <p:to x="100000" y="90000"/>
                                    </p:animScale>
                                    <p:animScale>
                                      <p:cBhvr>
                                        <p:cTn id="24" dur="166" decel="50000">
                                          <p:stCondLst>
                                            <p:cond delay="1668"/>
                                          </p:stCondLst>
                                        </p:cTn>
                                        <p:tgtEl>
                                          <p:spTgt spid="7173"/>
                                        </p:tgtEl>
                                      </p:cBhvr>
                                      <p:to x="100000" y="100000"/>
                                    </p:animScale>
                                    <p:animScale>
                                      <p:cBhvr>
                                        <p:cTn id="25" dur="26">
                                          <p:stCondLst>
                                            <p:cond delay="1808"/>
                                          </p:stCondLst>
                                        </p:cTn>
                                        <p:tgtEl>
                                          <p:spTgt spid="7173"/>
                                        </p:tgtEl>
                                      </p:cBhvr>
                                      <p:to x="100000" y="95000"/>
                                    </p:animScale>
                                    <p:animScale>
                                      <p:cBhvr>
                                        <p:cTn id="26" dur="166" decel="50000">
                                          <p:stCondLst>
                                            <p:cond delay="1834"/>
                                          </p:stCondLst>
                                        </p:cTn>
                                        <p:tgtEl>
                                          <p:spTgt spid="7173"/>
                                        </p:tgtEl>
                                      </p:cBhvr>
                                      <p:to x="100000" y="100000"/>
                                    </p:animScale>
                                  </p:childTnLst>
                                </p:cTn>
                              </p:par>
                            </p:childTnLst>
                          </p:cTn>
                        </p:par>
                      </p:childTnLst>
                    </p:cTn>
                  </p:par>
                  <p:par>
                    <p:cTn id="27" fill="hold" nodeType="clickPar">
                      <p:stCondLst>
                        <p:cond delay="indefinite"/>
                      </p:stCondLst>
                      <p:childTnLst>
                        <p:par>
                          <p:cTn id="28" fill="hold" nodeType="withGroup">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7174"/>
                                        </p:tgtEl>
                                        <p:attrNameLst>
                                          <p:attrName>style.visibility</p:attrName>
                                        </p:attrNameLst>
                                      </p:cBhvr>
                                      <p:to>
                                        <p:strVal val="visible"/>
                                      </p:to>
                                    </p:set>
                                    <p:animEffect transition="in" filter="wipe(down)">
                                      <p:cBhvr>
                                        <p:cTn id="31" dur="580">
                                          <p:stCondLst>
                                            <p:cond delay="0"/>
                                          </p:stCondLst>
                                        </p:cTn>
                                        <p:tgtEl>
                                          <p:spTgt spid="7174"/>
                                        </p:tgtEl>
                                      </p:cBhvr>
                                    </p:animEffect>
                                    <p:anim calcmode="lin" valueType="num">
                                      <p:cBhvr>
                                        <p:cTn id="32" dur="1822" tmFilter="0,0; 0.14,0.36; 0.43,0.73; 0.71,0.91; 1.0,1.0">
                                          <p:stCondLst>
                                            <p:cond delay="0"/>
                                          </p:stCondLst>
                                        </p:cTn>
                                        <p:tgtEl>
                                          <p:spTgt spid="7174"/>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7174"/>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7174"/>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7174"/>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7174"/>
                                        </p:tgtEl>
                                        <p:attrNameLst>
                                          <p:attrName>ppt_y</p:attrName>
                                        </p:attrNameLst>
                                      </p:cBhvr>
                                      <p:tavLst>
                                        <p:tav tm="0" fmla="#ppt_y-sin(pi*$)/81">
                                          <p:val>
                                            <p:fltVal val="0"/>
                                          </p:val>
                                        </p:tav>
                                        <p:tav tm="100000">
                                          <p:val>
                                            <p:fltVal val="1"/>
                                          </p:val>
                                        </p:tav>
                                      </p:tavLst>
                                    </p:anim>
                                    <p:animScale>
                                      <p:cBhvr>
                                        <p:cTn id="37" dur="26">
                                          <p:stCondLst>
                                            <p:cond delay="650"/>
                                          </p:stCondLst>
                                        </p:cTn>
                                        <p:tgtEl>
                                          <p:spTgt spid="7174"/>
                                        </p:tgtEl>
                                      </p:cBhvr>
                                      <p:to x="100000" y="60000"/>
                                    </p:animScale>
                                    <p:animScale>
                                      <p:cBhvr>
                                        <p:cTn id="38" dur="166" decel="50000">
                                          <p:stCondLst>
                                            <p:cond delay="676"/>
                                          </p:stCondLst>
                                        </p:cTn>
                                        <p:tgtEl>
                                          <p:spTgt spid="7174"/>
                                        </p:tgtEl>
                                      </p:cBhvr>
                                      <p:to x="100000" y="100000"/>
                                    </p:animScale>
                                    <p:animScale>
                                      <p:cBhvr>
                                        <p:cTn id="39" dur="26">
                                          <p:stCondLst>
                                            <p:cond delay="1312"/>
                                          </p:stCondLst>
                                        </p:cTn>
                                        <p:tgtEl>
                                          <p:spTgt spid="7174"/>
                                        </p:tgtEl>
                                      </p:cBhvr>
                                      <p:to x="100000" y="80000"/>
                                    </p:animScale>
                                    <p:animScale>
                                      <p:cBhvr>
                                        <p:cTn id="40" dur="166" decel="50000">
                                          <p:stCondLst>
                                            <p:cond delay="1338"/>
                                          </p:stCondLst>
                                        </p:cTn>
                                        <p:tgtEl>
                                          <p:spTgt spid="7174"/>
                                        </p:tgtEl>
                                      </p:cBhvr>
                                      <p:to x="100000" y="100000"/>
                                    </p:animScale>
                                    <p:animScale>
                                      <p:cBhvr>
                                        <p:cTn id="41" dur="26">
                                          <p:stCondLst>
                                            <p:cond delay="1642"/>
                                          </p:stCondLst>
                                        </p:cTn>
                                        <p:tgtEl>
                                          <p:spTgt spid="7174"/>
                                        </p:tgtEl>
                                      </p:cBhvr>
                                      <p:to x="100000" y="90000"/>
                                    </p:animScale>
                                    <p:animScale>
                                      <p:cBhvr>
                                        <p:cTn id="42" dur="166" decel="50000">
                                          <p:stCondLst>
                                            <p:cond delay="1668"/>
                                          </p:stCondLst>
                                        </p:cTn>
                                        <p:tgtEl>
                                          <p:spTgt spid="7174"/>
                                        </p:tgtEl>
                                      </p:cBhvr>
                                      <p:to x="100000" y="100000"/>
                                    </p:animScale>
                                    <p:animScale>
                                      <p:cBhvr>
                                        <p:cTn id="43" dur="26">
                                          <p:stCondLst>
                                            <p:cond delay="1808"/>
                                          </p:stCondLst>
                                        </p:cTn>
                                        <p:tgtEl>
                                          <p:spTgt spid="7174"/>
                                        </p:tgtEl>
                                      </p:cBhvr>
                                      <p:to x="100000" y="95000"/>
                                    </p:animScale>
                                    <p:animScale>
                                      <p:cBhvr>
                                        <p:cTn id="44" dur="166" decel="50000">
                                          <p:stCondLst>
                                            <p:cond delay="1834"/>
                                          </p:stCondLst>
                                        </p:cTn>
                                        <p:tgtEl>
                                          <p:spTgt spid="7174"/>
                                        </p:tgtEl>
                                      </p:cBhvr>
                                      <p:to x="100000" y="100000"/>
                                    </p:animScale>
                                  </p:childTnLst>
                                </p:cTn>
                              </p:par>
                            </p:childTnLst>
                          </p:cTn>
                        </p:par>
                      </p:childTnLst>
                    </p:cTn>
                  </p:par>
                  <p:par>
                    <p:cTn id="45" fill="hold" nodeType="clickPar">
                      <p:stCondLst>
                        <p:cond delay="indefinite"/>
                      </p:stCondLst>
                      <p:childTnLst>
                        <p:par>
                          <p:cTn id="46" fill="hold" nodeType="withGroup">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7176"/>
                                        </p:tgtEl>
                                        <p:attrNameLst>
                                          <p:attrName>style.visibility</p:attrName>
                                        </p:attrNameLst>
                                      </p:cBhvr>
                                      <p:to>
                                        <p:strVal val="visible"/>
                                      </p:to>
                                    </p:set>
                                    <p:animEffect transition="in" filter="wipe(down)">
                                      <p:cBhvr>
                                        <p:cTn id="49" dur="580">
                                          <p:stCondLst>
                                            <p:cond delay="0"/>
                                          </p:stCondLst>
                                        </p:cTn>
                                        <p:tgtEl>
                                          <p:spTgt spid="7176"/>
                                        </p:tgtEl>
                                      </p:cBhvr>
                                    </p:animEffect>
                                    <p:anim calcmode="lin" valueType="num">
                                      <p:cBhvr>
                                        <p:cTn id="50" dur="1822" tmFilter="0,0; 0.14,0.36; 0.43,0.73; 0.71,0.91; 1.0,1.0">
                                          <p:stCondLst>
                                            <p:cond delay="0"/>
                                          </p:stCondLst>
                                        </p:cTn>
                                        <p:tgtEl>
                                          <p:spTgt spid="7176"/>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7176"/>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7176"/>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7176"/>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7176"/>
                                        </p:tgtEl>
                                        <p:attrNameLst>
                                          <p:attrName>ppt_y</p:attrName>
                                        </p:attrNameLst>
                                      </p:cBhvr>
                                      <p:tavLst>
                                        <p:tav tm="0" fmla="#ppt_y-sin(pi*$)/81">
                                          <p:val>
                                            <p:fltVal val="0"/>
                                          </p:val>
                                        </p:tav>
                                        <p:tav tm="100000">
                                          <p:val>
                                            <p:fltVal val="1"/>
                                          </p:val>
                                        </p:tav>
                                      </p:tavLst>
                                    </p:anim>
                                    <p:animScale>
                                      <p:cBhvr>
                                        <p:cTn id="55" dur="26">
                                          <p:stCondLst>
                                            <p:cond delay="650"/>
                                          </p:stCondLst>
                                        </p:cTn>
                                        <p:tgtEl>
                                          <p:spTgt spid="7176"/>
                                        </p:tgtEl>
                                      </p:cBhvr>
                                      <p:to x="100000" y="60000"/>
                                    </p:animScale>
                                    <p:animScale>
                                      <p:cBhvr>
                                        <p:cTn id="56" dur="166" decel="50000">
                                          <p:stCondLst>
                                            <p:cond delay="676"/>
                                          </p:stCondLst>
                                        </p:cTn>
                                        <p:tgtEl>
                                          <p:spTgt spid="7176"/>
                                        </p:tgtEl>
                                      </p:cBhvr>
                                      <p:to x="100000" y="100000"/>
                                    </p:animScale>
                                    <p:animScale>
                                      <p:cBhvr>
                                        <p:cTn id="57" dur="26">
                                          <p:stCondLst>
                                            <p:cond delay="1312"/>
                                          </p:stCondLst>
                                        </p:cTn>
                                        <p:tgtEl>
                                          <p:spTgt spid="7176"/>
                                        </p:tgtEl>
                                      </p:cBhvr>
                                      <p:to x="100000" y="80000"/>
                                    </p:animScale>
                                    <p:animScale>
                                      <p:cBhvr>
                                        <p:cTn id="58" dur="166" decel="50000">
                                          <p:stCondLst>
                                            <p:cond delay="1338"/>
                                          </p:stCondLst>
                                        </p:cTn>
                                        <p:tgtEl>
                                          <p:spTgt spid="7176"/>
                                        </p:tgtEl>
                                      </p:cBhvr>
                                      <p:to x="100000" y="100000"/>
                                    </p:animScale>
                                    <p:animScale>
                                      <p:cBhvr>
                                        <p:cTn id="59" dur="26">
                                          <p:stCondLst>
                                            <p:cond delay="1642"/>
                                          </p:stCondLst>
                                        </p:cTn>
                                        <p:tgtEl>
                                          <p:spTgt spid="7176"/>
                                        </p:tgtEl>
                                      </p:cBhvr>
                                      <p:to x="100000" y="90000"/>
                                    </p:animScale>
                                    <p:animScale>
                                      <p:cBhvr>
                                        <p:cTn id="60" dur="166" decel="50000">
                                          <p:stCondLst>
                                            <p:cond delay="1668"/>
                                          </p:stCondLst>
                                        </p:cTn>
                                        <p:tgtEl>
                                          <p:spTgt spid="7176"/>
                                        </p:tgtEl>
                                      </p:cBhvr>
                                      <p:to x="100000" y="100000"/>
                                    </p:animScale>
                                    <p:animScale>
                                      <p:cBhvr>
                                        <p:cTn id="61" dur="26">
                                          <p:stCondLst>
                                            <p:cond delay="1808"/>
                                          </p:stCondLst>
                                        </p:cTn>
                                        <p:tgtEl>
                                          <p:spTgt spid="7176"/>
                                        </p:tgtEl>
                                      </p:cBhvr>
                                      <p:to x="100000" y="95000"/>
                                    </p:animScale>
                                    <p:animScale>
                                      <p:cBhvr>
                                        <p:cTn id="62" dur="166" decel="50000">
                                          <p:stCondLst>
                                            <p:cond delay="1834"/>
                                          </p:stCondLst>
                                        </p:cTn>
                                        <p:tgtEl>
                                          <p:spTgt spid="717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P spid="7173" grpId="0" animBg="1"/>
      <p:bldP spid="7174" grpId="0" animBg="1"/>
      <p:bldP spid="717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9" name="Rectangle 5">
            <a:extLst>
              <a:ext uri="{FF2B5EF4-FFF2-40B4-BE49-F238E27FC236}">
                <a16:creationId xmlns:a16="http://schemas.microsoft.com/office/drawing/2014/main" id="{B979A357-E324-4879-A79C-988DD2075DAE}"/>
              </a:ext>
            </a:extLst>
          </p:cNvPr>
          <p:cNvSpPr>
            <a:spLocks noChangeArrowheads="1"/>
          </p:cNvSpPr>
          <p:nvPr/>
        </p:nvSpPr>
        <p:spPr bwMode="auto">
          <a:xfrm>
            <a:off x="5364163" y="1125538"/>
            <a:ext cx="3636962" cy="4708525"/>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000" b="1" dirty="0">
                <a:solidFill>
                  <a:srgbClr val="0070C0"/>
                </a:solidFill>
                <a:effectLst>
                  <a:outerShdw blurRad="38100" dist="38100" dir="2700000" algn="tl">
                    <a:srgbClr val="000000">
                      <a:alpha val="43137"/>
                    </a:srgbClr>
                  </a:outerShdw>
                </a:effectLst>
                <a:ea typeface="+mn-ea"/>
                <a:cs typeface="Arial" pitchFamily="34" charset="0"/>
              </a:rPr>
              <a:t>الأصوام التي فرضها اليهود على أنفسهم بسبب السبي: </a:t>
            </a:r>
          </a:p>
          <a:p>
            <a:pPr algn="justLow" rtl="1" eaLnBrk="1" hangingPunct="1">
              <a:defRPr/>
            </a:pPr>
            <a:r>
              <a:rPr lang="ar-EG" sz="3000" b="1" dirty="0">
                <a:solidFill>
                  <a:srgbClr val="0070C0"/>
                </a:solidFill>
                <a:effectLst>
                  <a:outerShdw blurRad="38100" dist="38100" dir="2700000" algn="tl">
                    <a:srgbClr val="000000">
                      <a:alpha val="43137"/>
                    </a:srgbClr>
                  </a:outerShdw>
                </a:effectLst>
                <a:ea typeface="+mn-ea"/>
                <a:cs typeface="Arial" pitchFamily="34" charset="0"/>
              </a:rPr>
              <a:t>1- صوم الشهر العاشر: يوم حصار أورشليم: 2مل1:25</a:t>
            </a:r>
          </a:p>
          <a:p>
            <a:pPr algn="justLow" rtl="1" eaLnBrk="1" hangingPunct="1">
              <a:defRPr/>
            </a:pPr>
            <a:r>
              <a:rPr lang="ar-EG" sz="3000" b="1" dirty="0">
                <a:solidFill>
                  <a:srgbClr val="0070C0"/>
                </a:solidFill>
                <a:effectLst>
                  <a:outerShdw blurRad="38100" dist="38100" dir="2700000" algn="tl">
                    <a:srgbClr val="000000">
                      <a:alpha val="43137"/>
                    </a:srgbClr>
                  </a:outerShdw>
                </a:effectLst>
                <a:ea typeface="+mn-ea"/>
                <a:cs typeface="Arial" pitchFamily="34" charset="0"/>
              </a:rPr>
              <a:t>2- صوم الشهر الرابع: يوم هدم الأسوار: إر6:52</a:t>
            </a:r>
          </a:p>
          <a:p>
            <a:pPr algn="justLow" rtl="1" eaLnBrk="1" hangingPunct="1">
              <a:defRPr/>
            </a:pPr>
            <a:r>
              <a:rPr lang="ar-EG" sz="3000" b="1" dirty="0">
                <a:solidFill>
                  <a:srgbClr val="0070C0"/>
                </a:solidFill>
                <a:effectLst>
                  <a:outerShdw blurRad="38100" dist="38100" dir="2700000" algn="tl">
                    <a:srgbClr val="000000">
                      <a:alpha val="43137"/>
                    </a:srgbClr>
                  </a:outerShdw>
                </a:effectLst>
                <a:ea typeface="+mn-ea"/>
                <a:cs typeface="Arial" pitchFamily="34" charset="0"/>
              </a:rPr>
              <a:t>3- صوم الشهر الخامس: يوم حرق الهيكل: إر12:52</a:t>
            </a:r>
          </a:p>
          <a:p>
            <a:pPr algn="justLow" rtl="1" eaLnBrk="1" hangingPunct="1">
              <a:defRPr/>
            </a:pPr>
            <a:r>
              <a:rPr lang="ar-EG" sz="3000" b="1" dirty="0">
                <a:solidFill>
                  <a:srgbClr val="0070C0"/>
                </a:solidFill>
                <a:effectLst>
                  <a:outerShdw blurRad="38100" dist="38100" dir="2700000" algn="tl">
                    <a:srgbClr val="000000">
                      <a:alpha val="43137"/>
                    </a:srgbClr>
                  </a:outerShdw>
                </a:effectLst>
                <a:ea typeface="+mn-ea"/>
                <a:cs typeface="Arial" pitchFamily="34" charset="0"/>
              </a:rPr>
              <a:t>4- صوم الشهر السابع: يوم مقتل الحاكم جداليا: إر1:41</a:t>
            </a:r>
          </a:p>
        </p:txBody>
      </p:sp>
      <p:sp>
        <p:nvSpPr>
          <p:cNvPr id="7" name="Rectangle 6">
            <a:extLst>
              <a:ext uri="{FF2B5EF4-FFF2-40B4-BE49-F238E27FC236}">
                <a16:creationId xmlns:a16="http://schemas.microsoft.com/office/drawing/2014/main" id="{88A1D133-E41B-4200-9567-AC1592D0DFC1}"/>
              </a:ext>
            </a:extLst>
          </p:cNvPr>
          <p:cNvSpPr>
            <a:spLocks noChangeArrowheads="1"/>
          </p:cNvSpPr>
          <p:nvPr/>
        </p:nvSpPr>
        <p:spPr bwMode="auto">
          <a:xfrm>
            <a:off x="1042988" y="4868863"/>
            <a:ext cx="3671887" cy="554037"/>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000" b="1" dirty="0">
                <a:solidFill>
                  <a:srgbClr val="FF0000"/>
                </a:solidFill>
                <a:effectLst>
                  <a:outerShdw blurRad="38100" dist="38100" dir="2700000" algn="tl">
                    <a:srgbClr val="000000">
                      <a:alpha val="43137"/>
                    </a:srgbClr>
                  </a:outerShdw>
                </a:effectLst>
                <a:ea typeface="+mn-ea"/>
                <a:cs typeface="Arial" pitchFamily="34" charset="0"/>
              </a:rPr>
              <a:t>ع5 هل صُمْتُمْ صَوْماً لِي أَنَا؟</a:t>
            </a:r>
          </a:p>
        </p:txBody>
      </p:sp>
      <p:pic>
        <p:nvPicPr>
          <p:cNvPr id="58370" name="Picture 2">
            <a:extLst>
              <a:ext uri="{FF2B5EF4-FFF2-40B4-BE49-F238E27FC236}">
                <a16:creationId xmlns:a16="http://schemas.microsoft.com/office/drawing/2014/main" id="{8DBD00A5-87F3-4B2E-9921-EBC6AE9A37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 y="1630363"/>
            <a:ext cx="5105400"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58370"/>
                                        </p:tgtEl>
                                        <p:attrNameLst>
                                          <p:attrName>style.visibility</p:attrName>
                                        </p:attrNameLst>
                                      </p:cBhvr>
                                      <p:to>
                                        <p:strVal val="visible"/>
                                      </p:to>
                                    </p:set>
                                    <p:animEffect transition="in" filter="barn(inVertical)">
                                      <p:cBhvr>
                                        <p:cTn id="7" dur="500"/>
                                        <p:tgtEl>
                                          <p:spTgt spid="583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149"/>
                                        </p:tgtEl>
                                        <p:attrNameLst>
                                          <p:attrName>style.visibility</p:attrName>
                                        </p:attrNameLst>
                                      </p:cBhvr>
                                      <p:to>
                                        <p:strVal val="visible"/>
                                      </p:to>
                                    </p:set>
                                    <p:anim calcmode="lin" valueType="num">
                                      <p:cBhvr additive="base">
                                        <p:cTn id="12" dur="500" fill="hold"/>
                                        <p:tgtEl>
                                          <p:spTgt spid="6149"/>
                                        </p:tgtEl>
                                        <p:attrNameLst>
                                          <p:attrName>ppt_x</p:attrName>
                                        </p:attrNameLst>
                                      </p:cBhvr>
                                      <p:tavLst>
                                        <p:tav tm="0">
                                          <p:val>
                                            <p:strVal val="#ppt_x"/>
                                          </p:val>
                                        </p:tav>
                                        <p:tav tm="100000">
                                          <p:val>
                                            <p:strVal val="#ppt_x"/>
                                          </p:val>
                                        </p:tav>
                                      </p:tavLst>
                                    </p:anim>
                                    <p:anim calcmode="lin" valueType="num">
                                      <p:cBhvr additive="base">
                                        <p:cTn id="13"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5C9816-A581-463E-B81A-E6205ACFA945}"/>
              </a:ext>
            </a:extLst>
          </p:cNvPr>
          <p:cNvSpPr>
            <a:spLocks noChangeArrowheads="1"/>
          </p:cNvSpPr>
          <p:nvPr/>
        </p:nvSpPr>
        <p:spPr bwMode="auto">
          <a:xfrm>
            <a:off x="395288" y="1628775"/>
            <a:ext cx="8497887" cy="3324225"/>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000" b="1" u="sng" dirty="0">
                <a:solidFill>
                  <a:srgbClr val="00B050"/>
                </a:solidFill>
                <a:effectLst>
                  <a:outerShdw blurRad="38100" dist="38100" dir="2700000" algn="tl">
                    <a:srgbClr val="000000">
                      <a:alpha val="43137"/>
                    </a:srgbClr>
                  </a:outerShdw>
                </a:effectLst>
                <a:ea typeface="+mn-ea"/>
                <a:cs typeface="Arial" pitchFamily="34" charset="0"/>
              </a:rPr>
              <a:t>الصوم المقبول:</a:t>
            </a:r>
          </a:p>
          <a:p>
            <a:pPr algn="justLow" rtl="1" eaLnBrk="1" hangingPunct="1">
              <a:defRPr/>
            </a:pPr>
            <a:r>
              <a:rPr lang="ar-EG" sz="3000" b="1" dirty="0">
                <a:solidFill>
                  <a:srgbClr val="FF0000"/>
                </a:solidFill>
                <a:effectLst>
                  <a:outerShdw blurRad="38100" dist="38100" dir="2700000" algn="tl">
                    <a:srgbClr val="000000">
                      <a:alpha val="43137"/>
                    </a:srgbClr>
                  </a:outerShdw>
                </a:effectLst>
                <a:ea typeface="+mn-ea"/>
                <a:cs typeface="Arial" pitchFamily="34" charset="0"/>
              </a:rPr>
              <a:t>وَكَانَ كَلاَمُ الرَّبِّ إِلَى زَكَرِيَّا: </a:t>
            </a:r>
          </a:p>
          <a:p>
            <a:pPr algn="justLow" rtl="1" eaLnBrk="1" hangingPunct="1">
              <a:defRPr/>
            </a:pPr>
            <a:r>
              <a:rPr lang="ar-EG" sz="3000" b="1" dirty="0">
                <a:solidFill>
                  <a:srgbClr val="FF0000"/>
                </a:solidFill>
                <a:effectLst>
                  <a:outerShdw blurRad="38100" dist="38100" dir="2700000" algn="tl">
                    <a:srgbClr val="000000">
                      <a:alpha val="43137"/>
                    </a:srgbClr>
                  </a:outerShdw>
                </a:effectLst>
                <a:ea typeface="+mn-ea"/>
                <a:cs typeface="Arial" pitchFamily="34" charset="0"/>
              </a:rPr>
              <a:t>هَكَذَا قَالَ رَبُّ الْجُنُودِ:</a:t>
            </a:r>
          </a:p>
          <a:p>
            <a:pPr algn="justLow" rtl="1" eaLnBrk="1" hangingPunct="1">
              <a:defRPr/>
            </a:pPr>
            <a:r>
              <a:rPr lang="ar-EG" sz="3000" b="1" dirty="0">
                <a:solidFill>
                  <a:srgbClr val="0070C0"/>
                </a:solidFill>
                <a:effectLst>
                  <a:outerShdw blurRad="38100" dist="38100" dir="2700000" algn="tl">
                    <a:srgbClr val="000000">
                      <a:alpha val="43137"/>
                    </a:srgbClr>
                  </a:outerShdw>
                </a:effectLst>
                <a:ea typeface="+mn-ea"/>
                <a:cs typeface="Arial" pitchFamily="34" charset="0"/>
              </a:rPr>
              <a:t>1-</a:t>
            </a:r>
            <a:r>
              <a:rPr lang="ar-EG" sz="3000" b="1" dirty="0">
                <a:solidFill>
                  <a:srgbClr val="FF0000"/>
                </a:solidFill>
                <a:effectLst>
                  <a:outerShdw blurRad="38100" dist="38100" dir="2700000" algn="tl">
                    <a:srgbClr val="000000">
                      <a:alpha val="43137"/>
                    </a:srgbClr>
                  </a:outerShdw>
                </a:effectLst>
                <a:ea typeface="+mn-ea"/>
                <a:cs typeface="Arial" pitchFamily="34" charset="0"/>
              </a:rPr>
              <a:t> اقْضُوا قَضَاءَ الْحَقِّ.</a:t>
            </a:r>
          </a:p>
          <a:p>
            <a:pPr algn="justLow" rtl="1" eaLnBrk="1" hangingPunct="1">
              <a:defRPr/>
            </a:pPr>
            <a:r>
              <a:rPr lang="ar-EG" sz="3000" b="1" dirty="0">
                <a:solidFill>
                  <a:srgbClr val="0070C0"/>
                </a:solidFill>
                <a:effectLst>
                  <a:outerShdw blurRad="38100" dist="38100" dir="2700000" algn="tl">
                    <a:srgbClr val="000000">
                      <a:alpha val="43137"/>
                    </a:srgbClr>
                  </a:outerShdw>
                </a:effectLst>
                <a:ea typeface="+mn-ea"/>
                <a:cs typeface="Arial" pitchFamily="34" charset="0"/>
              </a:rPr>
              <a:t>2-</a:t>
            </a:r>
            <a:r>
              <a:rPr lang="ar-EG" sz="3000" b="1" dirty="0">
                <a:solidFill>
                  <a:srgbClr val="FF0000"/>
                </a:solidFill>
                <a:effectLst>
                  <a:outerShdw blurRad="38100" dist="38100" dir="2700000" algn="tl">
                    <a:srgbClr val="000000">
                      <a:alpha val="43137"/>
                    </a:srgbClr>
                  </a:outerShdw>
                </a:effectLst>
                <a:ea typeface="+mn-ea"/>
                <a:cs typeface="Arial" pitchFamily="34" charset="0"/>
              </a:rPr>
              <a:t> وَاعْمَلُوا رَحْمَةً كُلُّ إِنْسَانٍ مَعَ أَخِيهِ.</a:t>
            </a:r>
          </a:p>
          <a:p>
            <a:pPr algn="justLow" rtl="1" eaLnBrk="1" hangingPunct="1">
              <a:defRPr/>
            </a:pPr>
            <a:r>
              <a:rPr lang="ar-EG" sz="3000" b="1" dirty="0">
                <a:solidFill>
                  <a:srgbClr val="0070C0"/>
                </a:solidFill>
                <a:effectLst>
                  <a:outerShdw blurRad="38100" dist="38100" dir="2700000" algn="tl">
                    <a:srgbClr val="000000">
                      <a:alpha val="43137"/>
                    </a:srgbClr>
                  </a:outerShdw>
                </a:effectLst>
                <a:ea typeface="+mn-ea"/>
                <a:cs typeface="Arial" pitchFamily="34" charset="0"/>
              </a:rPr>
              <a:t>3-</a:t>
            </a:r>
            <a:r>
              <a:rPr lang="ar-EG" sz="3000" b="1" dirty="0">
                <a:solidFill>
                  <a:srgbClr val="FF0000"/>
                </a:solidFill>
                <a:effectLst>
                  <a:outerShdw blurRad="38100" dist="38100" dir="2700000" algn="tl">
                    <a:srgbClr val="000000">
                      <a:alpha val="43137"/>
                    </a:srgbClr>
                  </a:outerShdw>
                </a:effectLst>
                <a:ea typeface="+mn-ea"/>
                <a:cs typeface="Arial" pitchFamily="34" charset="0"/>
              </a:rPr>
              <a:t> وَلاَ تَظْلِمُوا الأَرْمَلَةَ وَلاَ الْيَتِيمَ وَلاَ الْغَرِيبَ وَلاَ الْفَقِيرَ.</a:t>
            </a:r>
          </a:p>
          <a:p>
            <a:pPr algn="justLow" rtl="1" eaLnBrk="1" hangingPunct="1">
              <a:defRPr/>
            </a:pPr>
            <a:r>
              <a:rPr lang="ar-EG" sz="3000" b="1" dirty="0">
                <a:solidFill>
                  <a:srgbClr val="0070C0"/>
                </a:solidFill>
                <a:effectLst>
                  <a:outerShdw blurRad="38100" dist="38100" dir="2700000" algn="tl">
                    <a:srgbClr val="000000">
                      <a:alpha val="43137"/>
                    </a:srgbClr>
                  </a:outerShdw>
                </a:effectLst>
                <a:ea typeface="+mn-ea"/>
                <a:cs typeface="Arial" pitchFamily="34" charset="0"/>
              </a:rPr>
              <a:t>4-</a:t>
            </a:r>
            <a:r>
              <a:rPr lang="ar-EG" sz="3000" b="1" dirty="0">
                <a:solidFill>
                  <a:srgbClr val="FF0000"/>
                </a:solidFill>
                <a:effectLst>
                  <a:outerShdw blurRad="38100" dist="38100" dir="2700000" algn="tl">
                    <a:srgbClr val="000000">
                      <a:alpha val="43137"/>
                    </a:srgbClr>
                  </a:outerShdw>
                </a:effectLst>
                <a:ea typeface="+mn-ea"/>
                <a:cs typeface="Arial" pitchFamily="34" charset="0"/>
              </a:rPr>
              <a:t> وَلاَ يُفَكِّرْ أَحَدٌ مِنْكُمْ شَرّاً عَلَى أَخِيهِ فِي قَلْبِهِ....</a:t>
            </a: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172" name="Rectangle 4">
            <a:extLst>
              <a:ext uri="{FF2B5EF4-FFF2-40B4-BE49-F238E27FC236}">
                <a16:creationId xmlns:a16="http://schemas.microsoft.com/office/drawing/2014/main" id="{E2AB1CBC-48CC-42A3-9D96-E519D68BB235}"/>
              </a:ext>
            </a:extLst>
          </p:cNvPr>
          <p:cNvSpPr>
            <a:spLocks noChangeArrowheads="1"/>
          </p:cNvSpPr>
          <p:nvPr/>
        </p:nvSpPr>
        <p:spPr bwMode="auto">
          <a:xfrm>
            <a:off x="4111625" y="1268413"/>
            <a:ext cx="892175" cy="615950"/>
          </a:xfrm>
          <a:prstGeom prst="rect">
            <a:avLst/>
          </a:prstGeom>
          <a:noFill/>
          <a:ln>
            <a:noFill/>
          </a:ln>
          <a:effectLst/>
        </p:spPr>
        <p:txBody>
          <a:bodyPr wrap="none" anchor="ctr">
            <a:spAutoFit/>
          </a:bodyPr>
          <a:lstStyle/>
          <a:p>
            <a:pPr algn="r" rtl="1" eaLnBrk="1" hangingPunct="1">
              <a:defRPr/>
            </a:pPr>
            <a:r>
              <a:rPr lang="ar-EG" sz="3400" b="1" dirty="0">
                <a:solidFill>
                  <a:srgbClr val="000066"/>
                </a:solidFill>
                <a:effectLst>
                  <a:outerShdw blurRad="38100" dist="38100" dir="2700000" algn="tl">
                    <a:srgbClr val="C0C0C0"/>
                  </a:outerShdw>
                </a:effectLst>
                <a:latin typeface="Arial" charset="0"/>
                <a:ea typeface="+mn-ea"/>
                <a:cs typeface="Arial" charset="0"/>
              </a:rPr>
              <a:t>ص8</a:t>
            </a:r>
          </a:p>
        </p:txBody>
      </p:sp>
      <p:sp>
        <p:nvSpPr>
          <p:cNvPr id="7173" name="Rectangle 5">
            <a:extLst>
              <a:ext uri="{FF2B5EF4-FFF2-40B4-BE49-F238E27FC236}">
                <a16:creationId xmlns:a16="http://schemas.microsoft.com/office/drawing/2014/main" id="{BFDB6865-5B90-48A0-9215-CBA8A12166AA}"/>
              </a:ext>
            </a:extLst>
          </p:cNvPr>
          <p:cNvSpPr>
            <a:spLocks noChangeArrowheads="1"/>
          </p:cNvSpPr>
          <p:nvPr/>
        </p:nvSpPr>
        <p:spPr bwMode="auto">
          <a:xfrm>
            <a:off x="3524250" y="2452688"/>
            <a:ext cx="2271713" cy="615950"/>
          </a:xfrm>
          <a:prstGeom prst="rect">
            <a:avLst/>
          </a:prstGeom>
          <a:noFill/>
          <a:ln w="38100" cmpd="dbl">
            <a:solidFill>
              <a:schemeClr val="tx1"/>
            </a:solidFill>
            <a:miter lim="800000"/>
            <a:headEnd/>
            <a:tailEnd/>
          </a:ln>
          <a:effectLst/>
        </p:spPr>
        <p:txBody>
          <a:bodyPr wrap="none" anchor="ctr">
            <a:spAutoFit/>
          </a:bodyPr>
          <a:lstStyle/>
          <a:p>
            <a:pPr algn="r" rtl="1" eaLnBrk="1" hangingPunct="1">
              <a:defRPr/>
            </a:pPr>
            <a:r>
              <a:rPr lang="ar-EG" sz="3400" b="1" dirty="0">
                <a:solidFill>
                  <a:srgbClr val="000000"/>
                </a:solidFill>
                <a:effectLst>
                  <a:outerShdw blurRad="38100" dist="38100" dir="2700000" algn="tl">
                    <a:srgbClr val="C0C0C0"/>
                  </a:outerShdw>
                </a:effectLst>
                <a:latin typeface="Arial" charset="0"/>
                <a:ea typeface="+mn-ea"/>
                <a:cs typeface="Arial" charset="0"/>
              </a:rPr>
              <a:t>الصوم الحقيقي</a:t>
            </a:r>
          </a:p>
        </p:txBody>
      </p:sp>
      <p:sp>
        <p:nvSpPr>
          <p:cNvPr id="5" name="Rectangle 8">
            <a:extLst>
              <a:ext uri="{FF2B5EF4-FFF2-40B4-BE49-F238E27FC236}">
                <a16:creationId xmlns:a16="http://schemas.microsoft.com/office/drawing/2014/main" id="{DD7C6C70-B9D8-447E-9929-AAE7AC6F0948}"/>
              </a:ext>
            </a:extLst>
          </p:cNvPr>
          <p:cNvSpPr>
            <a:spLocks noChangeArrowheads="1"/>
          </p:cNvSpPr>
          <p:nvPr/>
        </p:nvSpPr>
        <p:spPr bwMode="auto">
          <a:xfrm>
            <a:off x="3916363" y="3821113"/>
            <a:ext cx="1447800" cy="615950"/>
          </a:xfrm>
          <a:prstGeom prst="rect">
            <a:avLst/>
          </a:prstGeom>
          <a:noFill/>
          <a:ln w="38100" cmpd="dbl">
            <a:solidFill>
              <a:schemeClr val="tx1"/>
            </a:solidFill>
            <a:miter lim="800000"/>
            <a:headEnd/>
            <a:tailEnd/>
          </a:ln>
          <a:effectLst/>
        </p:spPr>
        <p:txBody>
          <a:bodyPr wrap="none" anchor="ctr">
            <a:spAutoFit/>
          </a:bodyPr>
          <a:lstStyle/>
          <a:p>
            <a:pPr algn="r" rtl="1" eaLnBrk="1" hangingPunct="1">
              <a:defRPr/>
            </a:pPr>
            <a:r>
              <a:rPr lang="ar-EG" sz="3400" b="1" dirty="0">
                <a:solidFill>
                  <a:srgbClr val="0070C0"/>
                </a:solidFill>
                <a:effectLst>
                  <a:outerShdw blurRad="38100" dist="38100" dir="2700000" algn="tl">
                    <a:srgbClr val="C0C0C0"/>
                  </a:outerShdw>
                </a:effectLst>
                <a:latin typeface="Arial" charset="0"/>
                <a:ea typeface="+mn-ea"/>
                <a:cs typeface="Arial" charset="0"/>
              </a:rPr>
              <a:t>يولد فرح</a:t>
            </a: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p:cTn id="7" dur="500" fill="hold"/>
                                        <p:tgtEl>
                                          <p:spTgt spid="7172"/>
                                        </p:tgtEl>
                                        <p:attrNameLst>
                                          <p:attrName>ppt_w</p:attrName>
                                        </p:attrNameLst>
                                      </p:cBhvr>
                                      <p:tavLst>
                                        <p:tav tm="0">
                                          <p:val>
                                            <p:fltVal val="0"/>
                                          </p:val>
                                        </p:tav>
                                        <p:tav tm="100000">
                                          <p:val>
                                            <p:strVal val="#ppt_w"/>
                                          </p:val>
                                        </p:tav>
                                      </p:tavLst>
                                    </p:anim>
                                    <p:anim calcmode="lin" valueType="num">
                                      <p:cBhvr>
                                        <p:cTn id="8" dur="500" fill="hold"/>
                                        <p:tgtEl>
                                          <p:spTgt spid="7172"/>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7173"/>
                                        </p:tgtEl>
                                        <p:attrNameLst>
                                          <p:attrName>style.visibility</p:attrName>
                                        </p:attrNameLst>
                                      </p:cBhvr>
                                      <p:to>
                                        <p:strVal val="visible"/>
                                      </p:to>
                                    </p:set>
                                    <p:animEffect transition="in" filter="wipe(down)">
                                      <p:cBhvr>
                                        <p:cTn id="13" dur="580">
                                          <p:stCondLst>
                                            <p:cond delay="0"/>
                                          </p:stCondLst>
                                        </p:cTn>
                                        <p:tgtEl>
                                          <p:spTgt spid="7173"/>
                                        </p:tgtEl>
                                      </p:cBhvr>
                                    </p:animEffect>
                                    <p:anim calcmode="lin" valueType="num">
                                      <p:cBhvr>
                                        <p:cTn id="14" dur="1822" tmFilter="0,0; 0.14,0.36; 0.43,0.73; 0.71,0.91; 1.0,1.0">
                                          <p:stCondLst>
                                            <p:cond delay="0"/>
                                          </p:stCondLst>
                                        </p:cTn>
                                        <p:tgtEl>
                                          <p:spTgt spid="717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717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717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717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7173"/>
                                        </p:tgtEl>
                                        <p:attrNameLst>
                                          <p:attrName>ppt_y</p:attrName>
                                        </p:attrNameLst>
                                      </p:cBhvr>
                                      <p:tavLst>
                                        <p:tav tm="0" fmla="#ppt_y-sin(pi*$)/81">
                                          <p:val>
                                            <p:fltVal val="0"/>
                                          </p:val>
                                        </p:tav>
                                        <p:tav tm="100000">
                                          <p:val>
                                            <p:fltVal val="1"/>
                                          </p:val>
                                        </p:tav>
                                      </p:tavLst>
                                    </p:anim>
                                    <p:animScale>
                                      <p:cBhvr>
                                        <p:cTn id="19" dur="26">
                                          <p:stCondLst>
                                            <p:cond delay="650"/>
                                          </p:stCondLst>
                                        </p:cTn>
                                        <p:tgtEl>
                                          <p:spTgt spid="7173"/>
                                        </p:tgtEl>
                                      </p:cBhvr>
                                      <p:to x="100000" y="60000"/>
                                    </p:animScale>
                                    <p:animScale>
                                      <p:cBhvr>
                                        <p:cTn id="20" dur="166" decel="50000">
                                          <p:stCondLst>
                                            <p:cond delay="676"/>
                                          </p:stCondLst>
                                        </p:cTn>
                                        <p:tgtEl>
                                          <p:spTgt spid="7173"/>
                                        </p:tgtEl>
                                      </p:cBhvr>
                                      <p:to x="100000" y="100000"/>
                                    </p:animScale>
                                    <p:animScale>
                                      <p:cBhvr>
                                        <p:cTn id="21" dur="26">
                                          <p:stCondLst>
                                            <p:cond delay="1312"/>
                                          </p:stCondLst>
                                        </p:cTn>
                                        <p:tgtEl>
                                          <p:spTgt spid="7173"/>
                                        </p:tgtEl>
                                      </p:cBhvr>
                                      <p:to x="100000" y="80000"/>
                                    </p:animScale>
                                    <p:animScale>
                                      <p:cBhvr>
                                        <p:cTn id="22" dur="166" decel="50000">
                                          <p:stCondLst>
                                            <p:cond delay="1338"/>
                                          </p:stCondLst>
                                        </p:cTn>
                                        <p:tgtEl>
                                          <p:spTgt spid="7173"/>
                                        </p:tgtEl>
                                      </p:cBhvr>
                                      <p:to x="100000" y="100000"/>
                                    </p:animScale>
                                    <p:animScale>
                                      <p:cBhvr>
                                        <p:cTn id="23" dur="26">
                                          <p:stCondLst>
                                            <p:cond delay="1642"/>
                                          </p:stCondLst>
                                        </p:cTn>
                                        <p:tgtEl>
                                          <p:spTgt spid="7173"/>
                                        </p:tgtEl>
                                      </p:cBhvr>
                                      <p:to x="100000" y="90000"/>
                                    </p:animScale>
                                    <p:animScale>
                                      <p:cBhvr>
                                        <p:cTn id="24" dur="166" decel="50000">
                                          <p:stCondLst>
                                            <p:cond delay="1668"/>
                                          </p:stCondLst>
                                        </p:cTn>
                                        <p:tgtEl>
                                          <p:spTgt spid="7173"/>
                                        </p:tgtEl>
                                      </p:cBhvr>
                                      <p:to x="100000" y="100000"/>
                                    </p:animScale>
                                    <p:animScale>
                                      <p:cBhvr>
                                        <p:cTn id="25" dur="26">
                                          <p:stCondLst>
                                            <p:cond delay="1808"/>
                                          </p:stCondLst>
                                        </p:cTn>
                                        <p:tgtEl>
                                          <p:spTgt spid="7173"/>
                                        </p:tgtEl>
                                      </p:cBhvr>
                                      <p:to x="100000" y="95000"/>
                                    </p:animScale>
                                    <p:animScale>
                                      <p:cBhvr>
                                        <p:cTn id="26" dur="166" decel="50000">
                                          <p:stCondLst>
                                            <p:cond delay="1834"/>
                                          </p:stCondLst>
                                        </p:cTn>
                                        <p:tgtEl>
                                          <p:spTgt spid="7173"/>
                                        </p:tgtEl>
                                      </p:cBhvr>
                                      <p:to x="100000" y="100000"/>
                                    </p:animScale>
                                  </p:childTnLst>
                                </p:cTn>
                              </p:par>
                            </p:childTnLst>
                          </p:cTn>
                        </p:par>
                      </p:childTnLst>
                    </p:cTn>
                  </p:par>
                  <p:par>
                    <p:cTn id="27" fill="hold" nodeType="clickPar">
                      <p:stCondLst>
                        <p:cond delay="indefinite"/>
                      </p:stCondLst>
                      <p:childTnLst>
                        <p:par>
                          <p:cTn id="28" fill="hold" nodeType="withGroup">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anim calcmode="lin" valueType="num">
                                      <p:cBhvr>
                                        <p:cTn id="32" dur="2000" fill="hold"/>
                                        <p:tgtEl>
                                          <p:spTgt spid="5"/>
                                        </p:tgtEl>
                                        <p:attrNameLst>
                                          <p:attrName>ppt_w</p:attrName>
                                        </p:attrNameLst>
                                      </p:cBhvr>
                                      <p:tavLst>
                                        <p:tav tm="0" fmla="#ppt_w*sin(2.5*pi*$)">
                                          <p:val>
                                            <p:fltVal val="0"/>
                                          </p:val>
                                        </p:tav>
                                        <p:tav tm="100000">
                                          <p:val>
                                            <p:fltVal val="1"/>
                                          </p:val>
                                        </p:tav>
                                      </p:tavLst>
                                    </p:anim>
                                    <p:anim calcmode="lin" valueType="num">
                                      <p:cBhvr>
                                        <p:cTn id="33"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P spid="7173"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9" name="Rectangle 5">
            <a:extLst>
              <a:ext uri="{FF2B5EF4-FFF2-40B4-BE49-F238E27FC236}">
                <a16:creationId xmlns:a16="http://schemas.microsoft.com/office/drawing/2014/main" id="{2A0E21DC-E122-4D81-936D-62DEDC0C3882}"/>
              </a:ext>
            </a:extLst>
          </p:cNvPr>
          <p:cNvSpPr>
            <a:spLocks noChangeArrowheads="1"/>
          </p:cNvSpPr>
          <p:nvPr/>
        </p:nvSpPr>
        <p:spPr bwMode="auto">
          <a:xfrm>
            <a:off x="5003800" y="2060575"/>
            <a:ext cx="3997325" cy="2862263"/>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000" b="1" dirty="0">
                <a:solidFill>
                  <a:srgbClr val="FF0000"/>
                </a:solidFill>
                <a:effectLst>
                  <a:outerShdw blurRad="38100" dist="38100" dir="2700000" algn="tl">
                    <a:srgbClr val="000000">
                      <a:alpha val="43137"/>
                    </a:srgbClr>
                  </a:outerShdw>
                </a:effectLst>
                <a:ea typeface="+mn-ea"/>
                <a:cs typeface="Arial" pitchFamily="34" charset="0"/>
              </a:rPr>
              <a:t>ع1 وَكَانَ كَلاَمُ رَبِّ </a:t>
            </a:r>
            <a:r>
              <a:rPr lang="ar-EG" sz="3000" b="1" dirty="0" err="1">
                <a:solidFill>
                  <a:srgbClr val="FF0000"/>
                </a:solidFill>
                <a:effectLst>
                  <a:outerShdw blurRad="38100" dist="38100" dir="2700000" algn="tl">
                    <a:srgbClr val="000000">
                      <a:alpha val="43137"/>
                    </a:srgbClr>
                  </a:outerShdw>
                </a:effectLst>
                <a:ea typeface="+mn-ea"/>
                <a:cs typeface="Arial" pitchFamily="34" charset="0"/>
              </a:rPr>
              <a:t>الْجُنُودِ..هَكَذَا</a:t>
            </a:r>
            <a:r>
              <a:rPr lang="ar-EG" sz="3000" b="1" dirty="0">
                <a:solidFill>
                  <a:srgbClr val="FF0000"/>
                </a:solidFill>
                <a:effectLst>
                  <a:outerShdw blurRad="38100" dist="38100" dir="2700000" algn="tl">
                    <a:srgbClr val="000000">
                      <a:alpha val="43137"/>
                    </a:srgbClr>
                  </a:outerShdw>
                </a:effectLst>
                <a:ea typeface="+mn-ea"/>
                <a:cs typeface="Arial" pitchFamily="34" charset="0"/>
              </a:rPr>
              <a:t> قَالَ رَبُّ الْجُنُودِ:</a:t>
            </a:r>
          </a:p>
          <a:p>
            <a:pPr algn="justLow" rtl="1" eaLnBrk="1" hangingPunct="1">
              <a:defRPr/>
            </a:pPr>
            <a:r>
              <a:rPr lang="ar-EG" sz="3000" b="1" dirty="0">
                <a:solidFill>
                  <a:srgbClr val="FF0000"/>
                </a:solidFill>
                <a:effectLst>
                  <a:outerShdw blurRad="38100" dist="38100" dir="2700000" algn="tl">
                    <a:srgbClr val="000000">
                      <a:alpha val="43137"/>
                    </a:srgbClr>
                  </a:outerShdw>
                </a:effectLst>
                <a:ea typeface="+mn-ea"/>
                <a:cs typeface="Arial" pitchFamily="34" charset="0"/>
              </a:rPr>
              <a:t>ع3 قَدْ رَجَعْتُ إِلَى صِهْيَوْنَ وَأَسْكُنُ فِي وَسَطِ أُورُشَلِيمَ....ع4 سيجلس بعد الشيوخ والشيخات في الاسواق</a:t>
            </a:r>
          </a:p>
        </p:txBody>
      </p:sp>
      <p:pic>
        <p:nvPicPr>
          <p:cNvPr id="58371" name="Picture 3">
            <a:extLst>
              <a:ext uri="{FF2B5EF4-FFF2-40B4-BE49-F238E27FC236}">
                <a16:creationId xmlns:a16="http://schemas.microsoft.com/office/drawing/2014/main" id="{116E06CE-C15B-4A1A-8E48-14011A8FCA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63" y="2205038"/>
            <a:ext cx="4714875" cy="264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58371"/>
                                        </p:tgtEl>
                                        <p:attrNameLst>
                                          <p:attrName>style.visibility</p:attrName>
                                        </p:attrNameLst>
                                      </p:cBhvr>
                                      <p:to>
                                        <p:strVal val="visible"/>
                                      </p:to>
                                    </p:set>
                                    <p:animEffect transition="in" filter="barn(inVertical)">
                                      <p:cBhvr>
                                        <p:cTn id="7" dur="500"/>
                                        <p:tgtEl>
                                          <p:spTgt spid="583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149"/>
                                        </p:tgtEl>
                                        <p:attrNameLst>
                                          <p:attrName>style.visibility</p:attrName>
                                        </p:attrNameLst>
                                      </p:cBhvr>
                                      <p:to>
                                        <p:strVal val="visible"/>
                                      </p:to>
                                    </p:set>
                                    <p:anim calcmode="lin" valueType="num">
                                      <p:cBhvr additive="base">
                                        <p:cTn id="12" dur="500" fill="hold"/>
                                        <p:tgtEl>
                                          <p:spTgt spid="6149"/>
                                        </p:tgtEl>
                                        <p:attrNameLst>
                                          <p:attrName>ppt_x</p:attrName>
                                        </p:attrNameLst>
                                      </p:cBhvr>
                                      <p:tavLst>
                                        <p:tav tm="0">
                                          <p:val>
                                            <p:strVal val="#ppt_x"/>
                                          </p:val>
                                        </p:tav>
                                        <p:tav tm="100000">
                                          <p:val>
                                            <p:strVal val="#ppt_x"/>
                                          </p:val>
                                        </p:tav>
                                      </p:tavLst>
                                    </p:anim>
                                    <p:anim calcmode="lin" valueType="num">
                                      <p:cBhvr additive="base">
                                        <p:cTn id="13"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172" name="Rectangle 4">
            <a:extLst>
              <a:ext uri="{FF2B5EF4-FFF2-40B4-BE49-F238E27FC236}">
                <a16:creationId xmlns:a16="http://schemas.microsoft.com/office/drawing/2014/main" id="{9C91AE5D-AEA6-488E-B50D-BACF7F41A368}"/>
              </a:ext>
            </a:extLst>
          </p:cNvPr>
          <p:cNvSpPr>
            <a:spLocks noChangeArrowheads="1"/>
          </p:cNvSpPr>
          <p:nvPr/>
        </p:nvSpPr>
        <p:spPr bwMode="auto">
          <a:xfrm>
            <a:off x="2620963" y="1060450"/>
            <a:ext cx="3913187" cy="615950"/>
          </a:xfrm>
          <a:prstGeom prst="rect">
            <a:avLst/>
          </a:prstGeom>
          <a:noFill/>
          <a:ln>
            <a:noFill/>
          </a:ln>
          <a:effectLst/>
        </p:spPr>
        <p:txBody>
          <a:bodyPr wrap="none" anchor="ctr">
            <a:spAutoFit/>
          </a:bodyPr>
          <a:lstStyle/>
          <a:p>
            <a:pPr algn="r" rtl="1" eaLnBrk="1" hangingPunct="1">
              <a:defRPr/>
            </a:pPr>
            <a:r>
              <a:rPr lang="ar-EG" sz="3400" b="1" dirty="0">
                <a:solidFill>
                  <a:srgbClr val="000066"/>
                </a:solidFill>
                <a:effectLst>
                  <a:outerShdw blurRad="38100" dist="38100" dir="2700000" algn="tl">
                    <a:srgbClr val="C0C0C0"/>
                  </a:outerShdw>
                </a:effectLst>
                <a:latin typeface="Arial" charset="0"/>
                <a:ea typeface="+mn-ea"/>
                <a:cs typeface="Arial" charset="0"/>
              </a:rPr>
              <a:t>القسم الثالث: آخر رسالتين</a:t>
            </a:r>
          </a:p>
        </p:txBody>
      </p:sp>
      <p:sp>
        <p:nvSpPr>
          <p:cNvPr id="7173" name="Rectangle 5">
            <a:extLst>
              <a:ext uri="{FF2B5EF4-FFF2-40B4-BE49-F238E27FC236}">
                <a16:creationId xmlns:a16="http://schemas.microsoft.com/office/drawing/2014/main" id="{61602984-626A-4028-A157-1C517295C2E7}"/>
              </a:ext>
            </a:extLst>
          </p:cNvPr>
          <p:cNvSpPr>
            <a:spLocks noChangeArrowheads="1"/>
          </p:cNvSpPr>
          <p:nvPr/>
        </p:nvSpPr>
        <p:spPr bwMode="auto">
          <a:xfrm>
            <a:off x="3754438" y="1676400"/>
            <a:ext cx="1641475" cy="615950"/>
          </a:xfrm>
          <a:prstGeom prst="rect">
            <a:avLst/>
          </a:prstGeom>
          <a:noFill/>
          <a:ln w="38100" cmpd="dbl">
            <a:solidFill>
              <a:schemeClr val="tx1"/>
            </a:solidFill>
            <a:miter lim="800000"/>
            <a:headEnd/>
            <a:tailEnd/>
          </a:ln>
          <a:effectLst/>
        </p:spPr>
        <p:txBody>
          <a:bodyPr wrap="none" anchor="ctr">
            <a:spAutoFit/>
          </a:bodyPr>
          <a:lstStyle/>
          <a:p>
            <a:pPr algn="r" rtl="1" eaLnBrk="1" hangingPunct="1">
              <a:defRPr/>
            </a:pPr>
            <a:r>
              <a:rPr lang="ar-EG" sz="3400" b="1" dirty="0">
                <a:solidFill>
                  <a:srgbClr val="000000"/>
                </a:solidFill>
                <a:effectLst>
                  <a:outerShdw blurRad="38100" dist="38100" dir="2700000" algn="tl">
                    <a:srgbClr val="C0C0C0"/>
                  </a:outerShdw>
                </a:effectLst>
                <a:latin typeface="Arial" charset="0"/>
                <a:ea typeface="+mn-ea"/>
                <a:cs typeface="Arial" charset="0"/>
              </a:rPr>
              <a:t>ص 9-14</a:t>
            </a:r>
          </a:p>
        </p:txBody>
      </p:sp>
      <p:sp>
        <p:nvSpPr>
          <p:cNvPr id="7174" name="Rectangle 6">
            <a:extLst>
              <a:ext uri="{FF2B5EF4-FFF2-40B4-BE49-F238E27FC236}">
                <a16:creationId xmlns:a16="http://schemas.microsoft.com/office/drawing/2014/main" id="{16F7B8CD-1790-4997-B9F5-85277794B61B}"/>
              </a:ext>
            </a:extLst>
          </p:cNvPr>
          <p:cNvSpPr>
            <a:spLocks noChangeArrowheads="1"/>
          </p:cNvSpPr>
          <p:nvPr/>
        </p:nvSpPr>
        <p:spPr bwMode="auto">
          <a:xfrm>
            <a:off x="2382838" y="2525713"/>
            <a:ext cx="4495800" cy="615950"/>
          </a:xfrm>
          <a:prstGeom prst="rect">
            <a:avLst/>
          </a:prstGeom>
          <a:noFill/>
          <a:ln w="38100" cmpd="dbl">
            <a:solidFill>
              <a:schemeClr val="tx1"/>
            </a:solidFill>
            <a:miter lim="800000"/>
            <a:headEnd/>
            <a:tailEnd/>
          </a:ln>
          <a:effectLst/>
        </p:spPr>
        <p:txBody>
          <a:bodyPr wrap="none" anchor="ctr">
            <a:spAutoFit/>
          </a:bodyPr>
          <a:lstStyle/>
          <a:p>
            <a:pPr algn="r" rtl="1" eaLnBrk="1" hangingPunct="1">
              <a:defRPr/>
            </a:pPr>
            <a:r>
              <a:rPr lang="ar-EG" sz="3400" b="1" dirty="0">
                <a:solidFill>
                  <a:srgbClr val="000000"/>
                </a:solidFill>
                <a:effectLst>
                  <a:outerShdw blurRad="38100" dist="38100" dir="2700000" algn="tl">
                    <a:srgbClr val="C0C0C0"/>
                  </a:outerShdw>
                </a:effectLst>
                <a:latin typeface="Arial" charset="0"/>
                <a:ea typeface="+mn-ea"/>
                <a:cs typeface="Arial" charset="0"/>
              </a:rPr>
              <a:t>وبعد 30 أو40 سنة من: ص8</a:t>
            </a:r>
          </a:p>
        </p:txBody>
      </p:sp>
      <p:sp>
        <p:nvSpPr>
          <p:cNvPr id="6" name="Rectangle 8">
            <a:extLst>
              <a:ext uri="{FF2B5EF4-FFF2-40B4-BE49-F238E27FC236}">
                <a16:creationId xmlns:a16="http://schemas.microsoft.com/office/drawing/2014/main" id="{B82E79CF-FCC9-44A6-94AB-F41035260899}"/>
              </a:ext>
            </a:extLst>
          </p:cNvPr>
          <p:cNvSpPr>
            <a:spLocks noChangeArrowheads="1"/>
          </p:cNvSpPr>
          <p:nvPr/>
        </p:nvSpPr>
        <p:spPr bwMode="auto">
          <a:xfrm>
            <a:off x="3341688" y="4614863"/>
            <a:ext cx="2598737" cy="614362"/>
          </a:xfrm>
          <a:prstGeom prst="rect">
            <a:avLst/>
          </a:prstGeom>
          <a:noFill/>
          <a:ln w="38100" cmpd="dbl">
            <a:solidFill>
              <a:schemeClr val="tx1"/>
            </a:solidFill>
            <a:miter lim="800000"/>
            <a:headEnd/>
            <a:tailEnd/>
          </a:ln>
          <a:effectLst/>
        </p:spPr>
        <p:txBody>
          <a:bodyPr wrap="none" anchor="ctr">
            <a:spAutoFit/>
          </a:bodyPr>
          <a:lstStyle/>
          <a:p>
            <a:pPr algn="r" rtl="1" eaLnBrk="1" hangingPunct="1">
              <a:defRPr/>
            </a:pPr>
            <a:r>
              <a:rPr lang="ar-EG" sz="3400" b="1" dirty="0">
                <a:solidFill>
                  <a:srgbClr val="FF0000"/>
                </a:solidFill>
                <a:effectLst>
                  <a:outerShdw blurRad="38100" dist="38100" dir="2700000" algn="tl">
                    <a:srgbClr val="C0C0C0"/>
                  </a:outerShdw>
                </a:effectLst>
                <a:latin typeface="Arial" charset="0"/>
                <a:ea typeface="+mn-ea"/>
                <a:cs typeface="Arial" charset="0"/>
              </a:rPr>
              <a:t>النبوات المسيانية</a:t>
            </a:r>
          </a:p>
        </p:txBody>
      </p:sp>
      <p:sp>
        <p:nvSpPr>
          <p:cNvPr id="7" name="Rectangle 6">
            <a:extLst>
              <a:ext uri="{FF2B5EF4-FFF2-40B4-BE49-F238E27FC236}">
                <a16:creationId xmlns:a16="http://schemas.microsoft.com/office/drawing/2014/main" id="{FD639D9B-B8DE-450B-8C42-6E51F4F2B0ED}"/>
              </a:ext>
            </a:extLst>
          </p:cNvPr>
          <p:cNvSpPr>
            <a:spLocks noChangeArrowheads="1"/>
          </p:cNvSpPr>
          <p:nvPr/>
        </p:nvSpPr>
        <p:spPr bwMode="auto">
          <a:xfrm>
            <a:off x="2055813" y="3573463"/>
            <a:ext cx="5130800" cy="615950"/>
          </a:xfrm>
          <a:prstGeom prst="rect">
            <a:avLst/>
          </a:prstGeom>
          <a:noFill/>
          <a:ln w="38100" cmpd="dbl">
            <a:solidFill>
              <a:schemeClr val="tx1"/>
            </a:solidFill>
            <a:miter lim="800000"/>
            <a:headEnd/>
            <a:tailEnd/>
          </a:ln>
          <a:effectLst/>
        </p:spPr>
        <p:txBody>
          <a:bodyPr wrap="none" anchor="ctr">
            <a:spAutoFit/>
          </a:bodyPr>
          <a:lstStyle/>
          <a:p>
            <a:pPr algn="r" rtl="1" eaLnBrk="1" hangingPunct="1">
              <a:defRPr/>
            </a:pPr>
            <a:r>
              <a:rPr lang="ar-EG" sz="3400" b="1" dirty="0">
                <a:solidFill>
                  <a:srgbClr val="000000"/>
                </a:solidFill>
                <a:effectLst>
                  <a:outerShdw blurRad="38100" dist="38100" dir="2700000" algn="tl">
                    <a:srgbClr val="C0C0C0"/>
                  </a:outerShdw>
                </a:effectLst>
                <a:latin typeface="Arial" charset="0"/>
                <a:ea typeface="+mn-ea"/>
                <a:cs typeface="Arial" charset="0"/>
              </a:rPr>
              <a:t>عمل الله من أجل شعبه في المستقبل</a:t>
            </a: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p:cTn id="7" dur="500" fill="hold"/>
                                        <p:tgtEl>
                                          <p:spTgt spid="7172"/>
                                        </p:tgtEl>
                                        <p:attrNameLst>
                                          <p:attrName>ppt_w</p:attrName>
                                        </p:attrNameLst>
                                      </p:cBhvr>
                                      <p:tavLst>
                                        <p:tav tm="0">
                                          <p:val>
                                            <p:fltVal val="0"/>
                                          </p:val>
                                        </p:tav>
                                        <p:tav tm="100000">
                                          <p:val>
                                            <p:strVal val="#ppt_w"/>
                                          </p:val>
                                        </p:tav>
                                      </p:tavLst>
                                    </p:anim>
                                    <p:anim calcmode="lin" valueType="num">
                                      <p:cBhvr>
                                        <p:cTn id="8" dur="500" fill="hold"/>
                                        <p:tgtEl>
                                          <p:spTgt spid="7172"/>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7173"/>
                                        </p:tgtEl>
                                        <p:attrNameLst>
                                          <p:attrName>style.visibility</p:attrName>
                                        </p:attrNameLst>
                                      </p:cBhvr>
                                      <p:to>
                                        <p:strVal val="visible"/>
                                      </p:to>
                                    </p:set>
                                    <p:animEffect transition="in" filter="wipe(down)">
                                      <p:cBhvr>
                                        <p:cTn id="13" dur="580">
                                          <p:stCondLst>
                                            <p:cond delay="0"/>
                                          </p:stCondLst>
                                        </p:cTn>
                                        <p:tgtEl>
                                          <p:spTgt spid="7173"/>
                                        </p:tgtEl>
                                      </p:cBhvr>
                                    </p:animEffect>
                                    <p:anim calcmode="lin" valueType="num">
                                      <p:cBhvr>
                                        <p:cTn id="14" dur="1822" tmFilter="0,0; 0.14,0.36; 0.43,0.73; 0.71,0.91; 1.0,1.0">
                                          <p:stCondLst>
                                            <p:cond delay="0"/>
                                          </p:stCondLst>
                                        </p:cTn>
                                        <p:tgtEl>
                                          <p:spTgt spid="717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717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717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717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7173"/>
                                        </p:tgtEl>
                                        <p:attrNameLst>
                                          <p:attrName>ppt_y</p:attrName>
                                        </p:attrNameLst>
                                      </p:cBhvr>
                                      <p:tavLst>
                                        <p:tav tm="0" fmla="#ppt_y-sin(pi*$)/81">
                                          <p:val>
                                            <p:fltVal val="0"/>
                                          </p:val>
                                        </p:tav>
                                        <p:tav tm="100000">
                                          <p:val>
                                            <p:fltVal val="1"/>
                                          </p:val>
                                        </p:tav>
                                      </p:tavLst>
                                    </p:anim>
                                    <p:animScale>
                                      <p:cBhvr>
                                        <p:cTn id="19" dur="26">
                                          <p:stCondLst>
                                            <p:cond delay="650"/>
                                          </p:stCondLst>
                                        </p:cTn>
                                        <p:tgtEl>
                                          <p:spTgt spid="7173"/>
                                        </p:tgtEl>
                                      </p:cBhvr>
                                      <p:to x="100000" y="60000"/>
                                    </p:animScale>
                                    <p:animScale>
                                      <p:cBhvr>
                                        <p:cTn id="20" dur="166" decel="50000">
                                          <p:stCondLst>
                                            <p:cond delay="676"/>
                                          </p:stCondLst>
                                        </p:cTn>
                                        <p:tgtEl>
                                          <p:spTgt spid="7173"/>
                                        </p:tgtEl>
                                      </p:cBhvr>
                                      <p:to x="100000" y="100000"/>
                                    </p:animScale>
                                    <p:animScale>
                                      <p:cBhvr>
                                        <p:cTn id="21" dur="26">
                                          <p:stCondLst>
                                            <p:cond delay="1312"/>
                                          </p:stCondLst>
                                        </p:cTn>
                                        <p:tgtEl>
                                          <p:spTgt spid="7173"/>
                                        </p:tgtEl>
                                      </p:cBhvr>
                                      <p:to x="100000" y="80000"/>
                                    </p:animScale>
                                    <p:animScale>
                                      <p:cBhvr>
                                        <p:cTn id="22" dur="166" decel="50000">
                                          <p:stCondLst>
                                            <p:cond delay="1338"/>
                                          </p:stCondLst>
                                        </p:cTn>
                                        <p:tgtEl>
                                          <p:spTgt spid="7173"/>
                                        </p:tgtEl>
                                      </p:cBhvr>
                                      <p:to x="100000" y="100000"/>
                                    </p:animScale>
                                    <p:animScale>
                                      <p:cBhvr>
                                        <p:cTn id="23" dur="26">
                                          <p:stCondLst>
                                            <p:cond delay="1642"/>
                                          </p:stCondLst>
                                        </p:cTn>
                                        <p:tgtEl>
                                          <p:spTgt spid="7173"/>
                                        </p:tgtEl>
                                      </p:cBhvr>
                                      <p:to x="100000" y="90000"/>
                                    </p:animScale>
                                    <p:animScale>
                                      <p:cBhvr>
                                        <p:cTn id="24" dur="166" decel="50000">
                                          <p:stCondLst>
                                            <p:cond delay="1668"/>
                                          </p:stCondLst>
                                        </p:cTn>
                                        <p:tgtEl>
                                          <p:spTgt spid="7173"/>
                                        </p:tgtEl>
                                      </p:cBhvr>
                                      <p:to x="100000" y="100000"/>
                                    </p:animScale>
                                    <p:animScale>
                                      <p:cBhvr>
                                        <p:cTn id="25" dur="26">
                                          <p:stCondLst>
                                            <p:cond delay="1808"/>
                                          </p:stCondLst>
                                        </p:cTn>
                                        <p:tgtEl>
                                          <p:spTgt spid="7173"/>
                                        </p:tgtEl>
                                      </p:cBhvr>
                                      <p:to x="100000" y="95000"/>
                                    </p:animScale>
                                    <p:animScale>
                                      <p:cBhvr>
                                        <p:cTn id="26" dur="166" decel="50000">
                                          <p:stCondLst>
                                            <p:cond delay="1834"/>
                                          </p:stCondLst>
                                        </p:cTn>
                                        <p:tgtEl>
                                          <p:spTgt spid="7173"/>
                                        </p:tgtEl>
                                      </p:cBhvr>
                                      <p:to x="100000" y="100000"/>
                                    </p:animScale>
                                  </p:childTnLst>
                                </p:cTn>
                              </p:par>
                            </p:childTnLst>
                          </p:cTn>
                        </p:par>
                      </p:childTnLst>
                    </p:cTn>
                  </p:par>
                  <p:par>
                    <p:cTn id="27" fill="hold" nodeType="clickPar">
                      <p:stCondLst>
                        <p:cond delay="indefinite"/>
                      </p:stCondLst>
                      <p:childTnLst>
                        <p:par>
                          <p:cTn id="28" fill="hold" nodeType="withGroup">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7174"/>
                                        </p:tgtEl>
                                        <p:attrNameLst>
                                          <p:attrName>style.visibility</p:attrName>
                                        </p:attrNameLst>
                                      </p:cBhvr>
                                      <p:to>
                                        <p:strVal val="visible"/>
                                      </p:to>
                                    </p:set>
                                    <p:animEffect transition="in" filter="wipe(down)">
                                      <p:cBhvr>
                                        <p:cTn id="31" dur="580">
                                          <p:stCondLst>
                                            <p:cond delay="0"/>
                                          </p:stCondLst>
                                        </p:cTn>
                                        <p:tgtEl>
                                          <p:spTgt spid="7174"/>
                                        </p:tgtEl>
                                      </p:cBhvr>
                                    </p:animEffect>
                                    <p:anim calcmode="lin" valueType="num">
                                      <p:cBhvr>
                                        <p:cTn id="32" dur="1822" tmFilter="0,0; 0.14,0.36; 0.43,0.73; 0.71,0.91; 1.0,1.0">
                                          <p:stCondLst>
                                            <p:cond delay="0"/>
                                          </p:stCondLst>
                                        </p:cTn>
                                        <p:tgtEl>
                                          <p:spTgt spid="7174"/>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7174"/>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7174"/>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7174"/>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7174"/>
                                        </p:tgtEl>
                                        <p:attrNameLst>
                                          <p:attrName>ppt_y</p:attrName>
                                        </p:attrNameLst>
                                      </p:cBhvr>
                                      <p:tavLst>
                                        <p:tav tm="0" fmla="#ppt_y-sin(pi*$)/81">
                                          <p:val>
                                            <p:fltVal val="0"/>
                                          </p:val>
                                        </p:tav>
                                        <p:tav tm="100000">
                                          <p:val>
                                            <p:fltVal val="1"/>
                                          </p:val>
                                        </p:tav>
                                      </p:tavLst>
                                    </p:anim>
                                    <p:animScale>
                                      <p:cBhvr>
                                        <p:cTn id="37" dur="26">
                                          <p:stCondLst>
                                            <p:cond delay="650"/>
                                          </p:stCondLst>
                                        </p:cTn>
                                        <p:tgtEl>
                                          <p:spTgt spid="7174"/>
                                        </p:tgtEl>
                                      </p:cBhvr>
                                      <p:to x="100000" y="60000"/>
                                    </p:animScale>
                                    <p:animScale>
                                      <p:cBhvr>
                                        <p:cTn id="38" dur="166" decel="50000">
                                          <p:stCondLst>
                                            <p:cond delay="676"/>
                                          </p:stCondLst>
                                        </p:cTn>
                                        <p:tgtEl>
                                          <p:spTgt spid="7174"/>
                                        </p:tgtEl>
                                      </p:cBhvr>
                                      <p:to x="100000" y="100000"/>
                                    </p:animScale>
                                    <p:animScale>
                                      <p:cBhvr>
                                        <p:cTn id="39" dur="26">
                                          <p:stCondLst>
                                            <p:cond delay="1312"/>
                                          </p:stCondLst>
                                        </p:cTn>
                                        <p:tgtEl>
                                          <p:spTgt spid="7174"/>
                                        </p:tgtEl>
                                      </p:cBhvr>
                                      <p:to x="100000" y="80000"/>
                                    </p:animScale>
                                    <p:animScale>
                                      <p:cBhvr>
                                        <p:cTn id="40" dur="166" decel="50000">
                                          <p:stCondLst>
                                            <p:cond delay="1338"/>
                                          </p:stCondLst>
                                        </p:cTn>
                                        <p:tgtEl>
                                          <p:spTgt spid="7174"/>
                                        </p:tgtEl>
                                      </p:cBhvr>
                                      <p:to x="100000" y="100000"/>
                                    </p:animScale>
                                    <p:animScale>
                                      <p:cBhvr>
                                        <p:cTn id="41" dur="26">
                                          <p:stCondLst>
                                            <p:cond delay="1642"/>
                                          </p:stCondLst>
                                        </p:cTn>
                                        <p:tgtEl>
                                          <p:spTgt spid="7174"/>
                                        </p:tgtEl>
                                      </p:cBhvr>
                                      <p:to x="100000" y="90000"/>
                                    </p:animScale>
                                    <p:animScale>
                                      <p:cBhvr>
                                        <p:cTn id="42" dur="166" decel="50000">
                                          <p:stCondLst>
                                            <p:cond delay="1668"/>
                                          </p:stCondLst>
                                        </p:cTn>
                                        <p:tgtEl>
                                          <p:spTgt spid="7174"/>
                                        </p:tgtEl>
                                      </p:cBhvr>
                                      <p:to x="100000" y="100000"/>
                                    </p:animScale>
                                    <p:animScale>
                                      <p:cBhvr>
                                        <p:cTn id="43" dur="26">
                                          <p:stCondLst>
                                            <p:cond delay="1808"/>
                                          </p:stCondLst>
                                        </p:cTn>
                                        <p:tgtEl>
                                          <p:spTgt spid="7174"/>
                                        </p:tgtEl>
                                      </p:cBhvr>
                                      <p:to x="100000" y="95000"/>
                                    </p:animScale>
                                    <p:animScale>
                                      <p:cBhvr>
                                        <p:cTn id="44" dur="166" decel="50000">
                                          <p:stCondLst>
                                            <p:cond delay="1834"/>
                                          </p:stCondLst>
                                        </p:cTn>
                                        <p:tgtEl>
                                          <p:spTgt spid="7174"/>
                                        </p:tgtEl>
                                      </p:cBhvr>
                                      <p:to x="100000" y="100000"/>
                                    </p:animScale>
                                  </p:childTnLst>
                                </p:cTn>
                              </p:par>
                            </p:childTnLst>
                          </p:cTn>
                        </p:par>
                      </p:childTnLst>
                    </p:cTn>
                  </p:par>
                  <p:par>
                    <p:cTn id="45" fill="hold" nodeType="clickPar">
                      <p:stCondLst>
                        <p:cond delay="indefinite"/>
                      </p:stCondLst>
                      <p:childTnLst>
                        <p:par>
                          <p:cTn id="46" fill="hold" nodeType="withGroup">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down)">
                                      <p:cBhvr>
                                        <p:cTn id="49" dur="580">
                                          <p:stCondLst>
                                            <p:cond delay="0"/>
                                          </p:stCondLst>
                                        </p:cTn>
                                        <p:tgtEl>
                                          <p:spTgt spid="7"/>
                                        </p:tgtEl>
                                      </p:cBhvr>
                                    </p:animEffect>
                                    <p:anim calcmode="lin" valueType="num">
                                      <p:cBhvr>
                                        <p:cTn id="5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5" dur="26">
                                          <p:stCondLst>
                                            <p:cond delay="650"/>
                                          </p:stCondLst>
                                        </p:cTn>
                                        <p:tgtEl>
                                          <p:spTgt spid="7"/>
                                        </p:tgtEl>
                                      </p:cBhvr>
                                      <p:to x="100000" y="60000"/>
                                    </p:animScale>
                                    <p:animScale>
                                      <p:cBhvr>
                                        <p:cTn id="56" dur="166" decel="50000">
                                          <p:stCondLst>
                                            <p:cond delay="676"/>
                                          </p:stCondLst>
                                        </p:cTn>
                                        <p:tgtEl>
                                          <p:spTgt spid="7"/>
                                        </p:tgtEl>
                                      </p:cBhvr>
                                      <p:to x="100000" y="100000"/>
                                    </p:animScale>
                                    <p:animScale>
                                      <p:cBhvr>
                                        <p:cTn id="57" dur="26">
                                          <p:stCondLst>
                                            <p:cond delay="1312"/>
                                          </p:stCondLst>
                                        </p:cTn>
                                        <p:tgtEl>
                                          <p:spTgt spid="7"/>
                                        </p:tgtEl>
                                      </p:cBhvr>
                                      <p:to x="100000" y="80000"/>
                                    </p:animScale>
                                    <p:animScale>
                                      <p:cBhvr>
                                        <p:cTn id="58" dur="166" decel="50000">
                                          <p:stCondLst>
                                            <p:cond delay="1338"/>
                                          </p:stCondLst>
                                        </p:cTn>
                                        <p:tgtEl>
                                          <p:spTgt spid="7"/>
                                        </p:tgtEl>
                                      </p:cBhvr>
                                      <p:to x="100000" y="100000"/>
                                    </p:animScale>
                                    <p:animScale>
                                      <p:cBhvr>
                                        <p:cTn id="59" dur="26">
                                          <p:stCondLst>
                                            <p:cond delay="1642"/>
                                          </p:stCondLst>
                                        </p:cTn>
                                        <p:tgtEl>
                                          <p:spTgt spid="7"/>
                                        </p:tgtEl>
                                      </p:cBhvr>
                                      <p:to x="100000" y="90000"/>
                                    </p:animScale>
                                    <p:animScale>
                                      <p:cBhvr>
                                        <p:cTn id="60" dur="166" decel="50000">
                                          <p:stCondLst>
                                            <p:cond delay="1668"/>
                                          </p:stCondLst>
                                        </p:cTn>
                                        <p:tgtEl>
                                          <p:spTgt spid="7"/>
                                        </p:tgtEl>
                                      </p:cBhvr>
                                      <p:to x="100000" y="100000"/>
                                    </p:animScale>
                                    <p:animScale>
                                      <p:cBhvr>
                                        <p:cTn id="61" dur="26">
                                          <p:stCondLst>
                                            <p:cond delay="1808"/>
                                          </p:stCondLst>
                                        </p:cTn>
                                        <p:tgtEl>
                                          <p:spTgt spid="7"/>
                                        </p:tgtEl>
                                      </p:cBhvr>
                                      <p:to x="100000" y="95000"/>
                                    </p:animScale>
                                    <p:animScale>
                                      <p:cBhvr>
                                        <p:cTn id="62" dur="166" decel="50000">
                                          <p:stCondLst>
                                            <p:cond delay="1834"/>
                                          </p:stCondLst>
                                        </p:cTn>
                                        <p:tgtEl>
                                          <p:spTgt spid="7"/>
                                        </p:tgtEl>
                                      </p:cBhvr>
                                      <p:to x="100000" y="100000"/>
                                    </p:animScale>
                                  </p:childTnLst>
                                </p:cTn>
                              </p:par>
                            </p:childTnLst>
                          </p:cTn>
                        </p:par>
                      </p:childTnLst>
                    </p:cTn>
                  </p:par>
                  <p:par>
                    <p:cTn id="63" fill="hold" nodeType="clickPar">
                      <p:stCondLst>
                        <p:cond delay="indefinite"/>
                      </p:stCondLst>
                      <p:childTnLst>
                        <p:par>
                          <p:cTn id="64" fill="hold" nodeType="withGroup">
                            <p:stCondLst>
                              <p:cond delay="0"/>
                            </p:stCondLst>
                            <p:childTnLst>
                              <p:par>
                                <p:cTn id="65" presetID="45" presetClass="entr" presetSubtype="0"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2000"/>
                                        <p:tgtEl>
                                          <p:spTgt spid="6"/>
                                        </p:tgtEl>
                                      </p:cBhvr>
                                    </p:animEffect>
                                    <p:anim calcmode="lin" valueType="num">
                                      <p:cBhvr>
                                        <p:cTn id="68" dur="2000" fill="hold"/>
                                        <p:tgtEl>
                                          <p:spTgt spid="6"/>
                                        </p:tgtEl>
                                        <p:attrNameLst>
                                          <p:attrName>ppt_w</p:attrName>
                                        </p:attrNameLst>
                                      </p:cBhvr>
                                      <p:tavLst>
                                        <p:tav tm="0" fmla="#ppt_w*sin(2.5*pi*$)">
                                          <p:val>
                                            <p:fltVal val="0"/>
                                          </p:val>
                                        </p:tav>
                                        <p:tav tm="100000">
                                          <p:val>
                                            <p:fltVal val="1"/>
                                          </p:val>
                                        </p:tav>
                                      </p:tavLst>
                                    </p:anim>
                                    <p:anim calcmode="lin" valueType="num">
                                      <p:cBhvr>
                                        <p:cTn id="6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P spid="7173" grpId="0" animBg="1"/>
      <p:bldP spid="7174" grpId="0" animBg="1"/>
      <p:bldP spid="6"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E6CF3EA4-410F-41B4-84C2-9763DD3023E3}"/>
              </a:ext>
            </a:extLst>
          </p:cNvPr>
          <p:cNvSpPr>
            <a:spLocks noChangeArrowheads="1"/>
          </p:cNvSpPr>
          <p:nvPr/>
        </p:nvSpPr>
        <p:spPr bwMode="auto">
          <a:xfrm>
            <a:off x="34925" y="60325"/>
            <a:ext cx="8964613" cy="584200"/>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200" b="1" dirty="0">
                <a:solidFill>
                  <a:srgbClr val="00B050"/>
                </a:solidFill>
                <a:effectLst>
                  <a:outerShdw blurRad="38100" dist="38100" dir="2700000" algn="tl">
                    <a:srgbClr val="000000">
                      <a:alpha val="43137"/>
                    </a:srgbClr>
                  </a:outerShdw>
                </a:effectLst>
                <a:ea typeface="+mn-ea"/>
                <a:cs typeface="Arial" pitchFamily="34" charset="0"/>
              </a:rPr>
              <a:t>ص9= حماية الإسكندر </a:t>
            </a:r>
            <a:r>
              <a:rPr lang="ar-EG" sz="3200" b="1" dirty="0" err="1">
                <a:solidFill>
                  <a:srgbClr val="00B050"/>
                </a:solidFill>
                <a:effectLst>
                  <a:outerShdw blurRad="38100" dist="38100" dir="2700000" algn="tl">
                    <a:srgbClr val="000000">
                      <a:alpha val="43137"/>
                    </a:srgbClr>
                  </a:outerShdw>
                </a:effectLst>
                <a:ea typeface="+mn-ea"/>
                <a:cs typeface="Arial" pitchFamily="34" charset="0"/>
              </a:rPr>
              <a:t>لؤرشليم</a:t>
            </a:r>
            <a:r>
              <a:rPr lang="ar-EG" sz="3200" b="1" dirty="0">
                <a:solidFill>
                  <a:srgbClr val="00B050"/>
                </a:solidFill>
                <a:effectLst>
                  <a:outerShdw blurRad="38100" dist="38100" dir="2700000" algn="tl">
                    <a:srgbClr val="000000">
                      <a:alpha val="43137"/>
                    </a:srgbClr>
                  </a:outerShdw>
                </a:effectLst>
                <a:ea typeface="+mn-ea"/>
                <a:cs typeface="Arial" pitchFamily="34" charset="0"/>
              </a:rPr>
              <a:t> (</a:t>
            </a:r>
            <a:r>
              <a:rPr lang="ar-EG" sz="3200" b="1" dirty="0">
                <a:solidFill>
                  <a:srgbClr val="0070C0"/>
                </a:solidFill>
                <a:effectLst>
                  <a:outerShdw blurRad="38100" dist="38100" dir="2700000" algn="tl">
                    <a:srgbClr val="000000">
                      <a:alpha val="43137"/>
                    </a:srgbClr>
                  </a:outerShdw>
                </a:effectLst>
                <a:ea typeface="+mn-ea"/>
                <a:cs typeface="Arial" pitchFamily="34" charset="0"/>
              </a:rPr>
              <a:t>وكان رمزا لمجيئ المسيح الملك</a:t>
            </a:r>
            <a:r>
              <a:rPr lang="ar-EG" sz="3200" b="1" dirty="0">
                <a:solidFill>
                  <a:srgbClr val="00B050"/>
                </a:solidFill>
                <a:effectLst>
                  <a:outerShdw blurRad="38100" dist="38100" dir="2700000" algn="tl">
                    <a:srgbClr val="000000">
                      <a:alpha val="43137"/>
                    </a:srgbClr>
                  </a:outerShdw>
                </a:effectLst>
                <a:ea typeface="+mn-ea"/>
                <a:cs typeface="Arial" pitchFamily="34" charset="0"/>
              </a:rPr>
              <a:t>)</a:t>
            </a:r>
          </a:p>
        </p:txBody>
      </p:sp>
      <p:sp>
        <p:nvSpPr>
          <p:cNvPr id="6149" name="Rectangle 5">
            <a:extLst>
              <a:ext uri="{FF2B5EF4-FFF2-40B4-BE49-F238E27FC236}">
                <a16:creationId xmlns:a16="http://schemas.microsoft.com/office/drawing/2014/main" id="{CFE25A94-CD66-479A-868C-BF97B3B60A8D}"/>
              </a:ext>
            </a:extLst>
          </p:cNvPr>
          <p:cNvSpPr>
            <a:spLocks noChangeArrowheads="1"/>
          </p:cNvSpPr>
          <p:nvPr/>
        </p:nvSpPr>
        <p:spPr bwMode="auto">
          <a:xfrm>
            <a:off x="4284663" y="1846263"/>
            <a:ext cx="4714875" cy="3786187"/>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000" b="1" dirty="0">
                <a:solidFill>
                  <a:srgbClr val="0070C0"/>
                </a:solidFill>
                <a:effectLst>
                  <a:outerShdw blurRad="38100" dist="38100" dir="2700000" algn="tl">
                    <a:srgbClr val="000000">
                      <a:alpha val="43137"/>
                    </a:srgbClr>
                  </a:outerShdw>
                </a:effectLst>
                <a:ea typeface="+mn-ea"/>
                <a:cs typeface="Arial" pitchFamily="34" charset="0"/>
              </a:rPr>
              <a:t>عفو الإسكندر عن أورشليم, ويدخلها بسلام, ويصير ملكها, خوفا من الحلم الذى رآه:  </a:t>
            </a:r>
            <a:r>
              <a:rPr lang="ar-EG" sz="3000" b="1" dirty="0">
                <a:solidFill>
                  <a:srgbClr val="FF0000"/>
                </a:solidFill>
                <a:effectLst>
                  <a:outerShdw blurRad="38100" dist="38100" dir="2700000" algn="tl">
                    <a:srgbClr val="000000">
                      <a:alpha val="43137"/>
                    </a:srgbClr>
                  </a:outerShdw>
                </a:effectLst>
                <a:ea typeface="+mn-ea"/>
                <a:cs typeface="Arial" pitchFamily="34" charset="0"/>
              </a:rPr>
              <a:t>اِبْتَهِجِي جِدّاً يَا ابْنَةَ صِهْيَوْنَ اهْتِفِي يَا بِنْتَ أُورُشَلِيمَ. هُوَذَا مَلِكُكِ يَأْتِي إِلَيْكِ. هُوَ عَادِلٌ وَمَنْصُورٌ وَدِيعٌ وَرَاكِبٌ عَلَى حِمَارٍ وَعَلَى جَحْشٍ ابْنِ أَتَانٍ. (</a:t>
            </a:r>
            <a:r>
              <a:rPr lang="ar-EG" sz="3000" b="1" dirty="0">
                <a:solidFill>
                  <a:srgbClr val="00B050"/>
                </a:solidFill>
                <a:effectLst>
                  <a:outerShdw blurRad="38100" dist="38100" dir="2700000" algn="tl">
                    <a:srgbClr val="000000">
                      <a:alpha val="43137"/>
                    </a:srgbClr>
                  </a:outerShdw>
                </a:effectLst>
                <a:ea typeface="+mn-ea"/>
                <a:cs typeface="Arial" pitchFamily="34" charset="0"/>
              </a:rPr>
              <a:t>لم يفعل ذلك الإسكندر</a:t>
            </a:r>
            <a:r>
              <a:rPr lang="ar-EG" sz="3000" b="1" dirty="0">
                <a:solidFill>
                  <a:srgbClr val="FF0000"/>
                </a:solidFill>
                <a:effectLst>
                  <a:outerShdw blurRad="38100" dist="38100" dir="2700000" algn="tl">
                    <a:srgbClr val="000000">
                      <a:alpha val="43137"/>
                    </a:srgbClr>
                  </a:outerShdw>
                </a:effectLst>
                <a:ea typeface="+mn-ea"/>
                <a:cs typeface="Arial" pitchFamily="34" charset="0"/>
              </a:rPr>
              <a:t>) زك9:9. </a:t>
            </a:r>
            <a:endParaRPr lang="ar-EG" sz="3000" b="1" dirty="0">
              <a:solidFill>
                <a:srgbClr val="0070C0"/>
              </a:solidFill>
              <a:effectLst>
                <a:outerShdw blurRad="38100" dist="38100" dir="2700000" algn="tl">
                  <a:srgbClr val="000000">
                    <a:alpha val="43137"/>
                  </a:srgbClr>
                </a:outerShdw>
              </a:effectLst>
              <a:ea typeface="+mn-ea"/>
              <a:cs typeface="Arial" pitchFamily="34" charset="0"/>
            </a:endParaRPr>
          </a:p>
        </p:txBody>
      </p:sp>
      <p:sp>
        <p:nvSpPr>
          <p:cNvPr id="7" name="Rectangle 6">
            <a:extLst>
              <a:ext uri="{FF2B5EF4-FFF2-40B4-BE49-F238E27FC236}">
                <a16:creationId xmlns:a16="http://schemas.microsoft.com/office/drawing/2014/main" id="{63B375D2-4A1D-4571-9222-1A42879EF51D}"/>
              </a:ext>
            </a:extLst>
          </p:cNvPr>
          <p:cNvSpPr>
            <a:spLocks noChangeArrowheads="1"/>
          </p:cNvSpPr>
          <p:nvPr/>
        </p:nvSpPr>
        <p:spPr bwMode="auto">
          <a:xfrm>
            <a:off x="34925" y="2703513"/>
            <a:ext cx="4176713" cy="1016000"/>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000" b="1" dirty="0">
                <a:solidFill>
                  <a:srgbClr val="0070C0"/>
                </a:solidFill>
                <a:effectLst>
                  <a:outerShdw blurRad="38100" dist="38100" dir="2700000" algn="tl">
                    <a:srgbClr val="000000">
                      <a:alpha val="43137"/>
                    </a:srgbClr>
                  </a:outerShdw>
                </a:effectLst>
                <a:ea typeface="+mn-ea"/>
                <a:cs typeface="Arial" pitchFamily="34" charset="0"/>
              </a:rPr>
              <a:t>الإسكندر كان رمزا للسيد المسيح:</a:t>
            </a:r>
            <a:endParaRPr lang="ar-EG" sz="3000" b="1" dirty="0">
              <a:solidFill>
                <a:srgbClr val="FF0000"/>
              </a:solidFill>
              <a:effectLst>
                <a:outerShdw blurRad="38100" dist="38100" dir="2700000" algn="tl">
                  <a:srgbClr val="000000">
                    <a:alpha val="43137"/>
                  </a:srgbClr>
                </a:outerShdw>
              </a:effectLst>
              <a:ea typeface="+mn-ea"/>
              <a:cs typeface="Arial" pitchFamily="34" charset="0"/>
            </a:endParaRPr>
          </a:p>
        </p:txBody>
      </p:sp>
      <p:pic>
        <p:nvPicPr>
          <p:cNvPr id="62467" name="Picture 3">
            <a:extLst>
              <a:ext uri="{FF2B5EF4-FFF2-40B4-BE49-F238E27FC236}">
                <a16:creationId xmlns:a16="http://schemas.microsoft.com/office/drawing/2014/main" id="{EFD62B11-6602-4348-AEE7-D25700DEAF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913" y="692150"/>
            <a:ext cx="3138487"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2">
            <a:extLst>
              <a:ext uri="{FF2B5EF4-FFF2-40B4-BE49-F238E27FC236}">
                <a16:creationId xmlns:a16="http://schemas.microsoft.com/office/drawing/2014/main" id="{ABB9D17D-05AD-48A3-8708-7FF3770C833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950" y="3898900"/>
            <a:ext cx="4140200" cy="262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1000" fill="hold"/>
                                        <p:tgtEl>
                                          <p:spTgt spid="614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149"/>
                                        </p:tgtEl>
                                        <p:attrNameLst>
                                          <p:attrName>style.visibility</p:attrName>
                                        </p:attrNameLst>
                                      </p:cBhvr>
                                      <p:to>
                                        <p:strVal val="visible"/>
                                      </p:to>
                                    </p:set>
                                    <p:anim calcmode="lin" valueType="num">
                                      <p:cBhvr additive="base">
                                        <p:cTn id="14" dur="500" fill="hold"/>
                                        <p:tgtEl>
                                          <p:spTgt spid="6149"/>
                                        </p:tgtEl>
                                        <p:attrNameLst>
                                          <p:attrName>ppt_x</p:attrName>
                                        </p:attrNameLst>
                                      </p:cBhvr>
                                      <p:tavLst>
                                        <p:tav tm="0">
                                          <p:val>
                                            <p:strVal val="#ppt_x"/>
                                          </p:val>
                                        </p:tav>
                                        <p:tav tm="100000">
                                          <p:val>
                                            <p:strVal val="#ppt_x"/>
                                          </p:val>
                                        </p:tav>
                                      </p:tavLst>
                                    </p:anim>
                                    <p:anim calcmode="lin" valueType="num">
                                      <p:cBhvr additive="base">
                                        <p:cTn id="15"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6" presetClass="entr" presetSubtype="16" fill="hold" nodeType="clickEffect">
                                  <p:stCondLst>
                                    <p:cond delay="0"/>
                                  </p:stCondLst>
                                  <p:childTnLst>
                                    <p:set>
                                      <p:cBhvr>
                                        <p:cTn id="19" dur="1" fill="hold">
                                          <p:stCondLst>
                                            <p:cond delay="0"/>
                                          </p:stCondLst>
                                        </p:cTn>
                                        <p:tgtEl>
                                          <p:spTgt spid="62467"/>
                                        </p:tgtEl>
                                        <p:attrNameLst>
                                          <p:attrName>style.visibility</p:attrName>
                                        </p:attrNameLst>
                                      </p:cBhvr>
                                      <p:to>
                                        <p:strVal val="visible"/>
                                      </p:to>
                                    </p:set>
                                    <p:animEffect transition="in" filter="circle(in)">
                                      <p:cBhvr>
                                        <p:cTn id="20" dur="2000"/>
                                        <p:tgtEl>
                                          <p:spTgt spid="6246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EE1DB801-3EEC-4D51-B766-357BA92F9A5C}"/>
              </a:ext>
            </a:extLst>
          </p:cNvPr>
          <p:cNvSpPr>
            <a:spLocks noChangeArrowheads="1"/>
          </p:cNvSpPr>
          <p:nvPr/>
        </p:nvSpPr>
        <p:spPr bwMode="auto">
          <a:xfrm>
            <a:off x="2411413" y="428625"/>
            <a:ext cx="4248150" cy="552450"/>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000" b="1" dirty="0">
                <a:solidFill>
                  <a:srgbClr val="00B050"/>
                </a:solidFill>
                <a:effectLst>
                  <a:outerShdw blurRad="38100" dist="38100" dir="2700000" algn="tl">
                    <a:srgbClr val="000000">
                      <a:alpha val="43137"/>
                    </a:srgbClr>
                  </a:outerShdw>
                </a:effectLst>
                <a:ea typeface="+mn-ea"/>
                <a:cs typeface="Arial" pitchFamily="34" charset="0"/>
              </a:rPr>
              <a:t>ص10= بركات العصر </a:t>
            </a:r>
            <a:r>
              <a:rPr lang="ar-EG" sz="3000" b="1" dirty="0" err="1">
                <a:solidFill>
                  <a:srgbClr val="00B050"/>
                </a:solidFill>
                <a:effectLst>
                  <a:outerShdw blurRad="38100" dist="38100" dir="2700000" algn="tl">
                    <a:srgbClr val="000000">
                      <a:alpha val="43137"/>
                    </a:srgbClr>
                  </a:outerShdw>
                </a:effectLst>
                <a:ea typeface="+mn-ea"/>
                <a:cs typeface="Arial" pitchFamily="34" charset="0"/>
              </a:rPr>
              <a:t>المسياني</a:t>
            </a:r>
            <a:endParaRPr lang="ar-EG" sz="3000" b="1" dirty="0">
              <a:solidFill>
                <a:srgbClr val="00B050"/>
              </a:solidFill>
              <a:effectLst>
                <a:outerShdw blurRad="38100" dist="38100" dir="2700000" algn="tl">
                  <a:srgbClr val="000000">
                    <a:alpha val="43137"/>
                  </a:srgbClr>
                </a:outerShdw>
              </a:effectLst>
              <a:ea typeface="+mn-ea"/>
              <a:cs typeface="Arial" pitchFamily="34" charset="0"/>
            </a:endParaRPr>
          </a:p>
        </p:txBody>
      </p:sp>
      <p:sp>
        <p:nvSpPr>
          <p:cNvPr id="6149" name="Rectangle 5">
            <a:extLst>
              <a:ext uri="{FF2B5EF4-FFF2-40B4-BE49-F238E27FC236}">
                <a16:creationId xmlns:a16="http://schemas.microsoft.com/office/drawing/2014/main" id="{7B21AE9F-D919-4DD7-B4C1-0C07910C9452}"/>
              </a:ext>
            </a:extLst>
          </p:cNvPr>
          <p:cNvSpPr>
            <a:spLocks noChangeArrowheads="1"/>
          </p:cNvSpPr>
          <p:nvPr/>
        </p:nvSpPr>
        <p:spPr bwMode="auto">
          <a:xfrm>
            <a:off x="3563938" y="1801813"/>
            <a:ext cx="5040312" cy="3786187"/>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000" b="1" dirty="0">
                <a:solidFill>
                  <a:srgbClr val="FF0000"/>
                </a:solidFill>
                <a:effectLst>
                  <a:outerShdw blurRad="38100" dist="38100" dir="2700000" algn="tl">
                    <a:srgbClr val="000000">
                      <a:alpha val="43137"/>
                    </a:srgbClr>
                  </a:outerShdw>
                </a:effectLst>
                <a:ea typeface="+mn-ea"/>
                <a:cs typeface="Arial" pitchFamily="34" charset="0"/>
              </a:rPr>
              <a:t>ع1 اطلبوا من الرب المطر في أوان المطر المتأخر.... ع3 لأَنَّ رَبَّ الْجُنُودِ قَدْ تَعَهَّدَ قَطِيعَهُ ......ع4 مِنْهُ الزَّاوِيَةُ (</a:t>
            </a:r>
            <a:r>
              <a:rPr lang="ar-EG" sz="3000" b="1" dirty="0">
                <a:solidFill>
                  <a:srgbClr val="00B050"/>
                </a:solidFill>
                <a:effectLst>
                  <a:outerShdw blurRad="38100" dist="38100" dir="2700000" algn="tl">
                    <a:srgbClr val="000000">
                      <a:alpha val="43137"/>
                    </a:srgbClr>
                  </a:outerShdw>
                </a:effectLst>
                <a:ea typeface="+mn-ea"/>
                <a:cs typeface="Arial" pitchFamily="34" charset="0"/>
              </a:rPr>
              <a:t>موحدنا</a:t>
            </a:r>
            <a:r>
              <a:rPr lang="ar-EG" sz="3000" b="1" dirty="0">
                <a:solidFill>
                  <a:srgbClr val="FF0000"/>
                </a:solidFill>
                <a:effectLst>
                  <a:outerShdw blurRad="38100" dist="38100" dir="2700000" algn="tl">
                    <a:srgbClr val="000000">
                      <a:alpha val="43137"/>
                    </a:srgbClr>
                  </a:outerShdw>
                </a:effectLst>
                <a:ea typeface="+mn-ea"/>
                <a:cs typeface="Arial" pitchFamily="34" charset="0"/>
              </a:rPr>
              <a:t>) مِنْهُ الْوَتَدُ (</a:t>
            </a:r>
            <a:r>
              <a:rPr lang="ar-EG" sz="3000" b="1" dirty="0">
                <a:solidFill>
                  <a:srgbClr val="00B050"/>
                </a:solidFill>
                <a:effectLst>
                  <a:outerShdw blurRad="38100" dist="38100" dir="2700000" algn="tl">
                    <a:srgbClr val="000000">
                      <a:alpha val="43137"/>
                    </a:srgbClr>
                  </a:outerShdw>
                </a:effectLst>
                <a:ea typeface="+mn-ea"/>
                <a:cs typeface="Arial" pitchFamily="34" charset="0"/>
              </a:rPr>
              <a:t>مثبتنا</a:t>
            </a:r>
            <a:r>
              <a:rPr lang="ar-EG" sz="3000" b="1" dirty="0">
                <a:solidFill>
                  <a:srgbClr val="FF0000"/>
                </a:solidFill>
                <a:effectLst>
                  <a:outerShdw blurRad="38100" dist="38100" dir="2700000" algn="tl">
                    <a:srgbClr val="000000">
                      <a:alpha val="43137"/>
                    </a:srgbClr>
                  </a:outerShdw>
                </a:effectLst>
                <a:ea typeface="+mn-ea"/>
                <a:cs typeface="Arial" pitchFamily="34" charset="0"/>
              </a:rPr>
              <a:t>) مِنْهُ قَوْسُ الْقِتَالِ (</a:t>
            </a:r>
            <a:r>
              <a:rPr lang="ar-EG" sz="3000" b="1" dirty="0">
                <a:solidFill>
                  <a:srgbClr val="00B050"/>
                </a:solidFill>
                <a:effectLst>
                  <a:outerShdw blurRad="38100" dist="38100" dir="2700000" algn="tl">
                    <a:srgbClr val="000000">
                      <a:alpha val="43137"/>
                    </a:srgbClr>
                  </a:outerShdw>
                </a:effectLst>
                <a:ea typeface="+mn-ea"/>
                <a:cs typeface="Arial" pitchFamily="34" charset="0"/>
              </a:rPr>
              <a:t>سلاحنا</a:t>
            </a:r>
            <a:r>
              <a:rPr lang="ar-EG" sz="3000" b="1" dirty="0">
                <a:solidFill>
                  <a:srgbClr val="FF0000"/>
                </a:solidFill>
                <a:effectLst>
                  <a:outerShdw blurRad="38100" dist="38100" dir="2700000" algn="tl">
                    <a:srgbClr val="000000">
                      <a:alpha val="43137"/>
                    </a:srgbClr>
                  </a:outerShdw>
                </a:effectLst>
                <a:ea typeface="+mn-ea"/>
                <a:cs typeface="Arial" pitchFamily="34" charset="0"/>
              </a:rPr>
              <a:t>) مِنْهُ يَخْرُجُ كُلُّ ظَالِمٍ جَمِيعاً (</a:t>
            </a:r>
            <a:r>
              <a:rPr lang="ar-EG" sz="3000" b="1" dirty="0">
                <a:solidFill>
                  <a:srgbClr val="00B050"/>
                </a:solidFill>
                <a:effectLst>
                  <a:outerShdw blurRad="38100" dist="38100" dir="2700000" algn="tl">
                    <a:srgbClr val="000000">
                      <a:alpha val="43137"/>
                    </a:srgbClr>
                  </a:outerShdw>
                </a:effectLst>
                <a:ea typeface="+mn-ea"/>
                <a:cs typeface="Arial" pitchFamily="34" charset="0"/>
              </a:rPr>
              <a:t>مطهرنا</a:t>
            </a:r>
            <a:r>
              <a:rPr lang="ar-EG" sz="3000" b="1" dirty="0">
                <a:solidFill>
                  <a:srgbClr val="FF0000"/>
                </a:solidFill>
                <a:effectLst>
                  <a:outerShdw blurRad="38100" dist="38100" dir="2700000" algn="tl">
                    <a:srgbClr val="000000">
                      <a:alpha val="43137"/>
                    </a:srgbClr>
                  </a:outerShdw>
                </a:effectLst>
                <a:ea typeface="+mn-ea"/>
                <a:cs typeface="Arial" pitchFamily="34" charset="0"/>
              </a:rPr>
              <a:t>) وَيَكُونُونَ كَالْجَبَابِرَةِ الدَّائِسِينَ طِينَ الأَسْوَاقِ (</a:t>
            </a:r>
            <a:r>
              <a:rPr lang="ar-EG" sz="3000" b="1" dirty="0">
                <a:solidFill>
                  <a:srgbClr val="00B050"/>
                </a:solidFill>
                <a:effectLst>
                  <a:outerShdw blurRad="38100" dist="38100" dir="2700000" algn="tl">
                    <a:srgbClr val="000000">
                      <a:alpha val="43137"/>
                    </a:srgbClr>
                  </a:outerShdw>
                </a:effectLst>
                <a:ea typeface="+mn-ea"/>
                <a:cs typeface="Arial" pitchFamily="34" charset="0"/>
              </a:rPr>
              <a:t>العالم</a:t>
            </a:r>
            <a:r>
              <a:rPr lang="ar-EG" sz="3000" b="1" dirty="0">
                <a:solidFill>
                  <a:srgbClr val="FF0000"/>
                </a:solidFill>
                <a:effectLst>
                  <a:outerShdw blurRad="38100" dist="38100" dir="2700000" algn="tl">
                    <a:srgbClr val="000000">
                      <a:alpha val="43137"/>
                    </a:srgbClr>
                  </a:outerShdw>
                </a:effectLst>
                <a:ea typeface="+mn-ea"/>
                <a:cs typeface="Arial" pitchFamily="34" charset="0"/>
              </a:rPr>
              <a:t>) لأَنَّ الرَّبَّ مَعَهُمْ. </a:t>
            </a:r>
            <a:endParaRPr lang="ar-EG" sz="2800" b="1" dirty="0">
              <a:solidFill>
                <a:srgbClr val="FF0000"/>
              </a:solidFill>
              <a:effectLst>
                <a:outerShdw blurRad="38100" dist="38100" dir="2700000" algn="tl">
                  <a:srgbClr val="000000">
                    <a:alpha val="43137"/>
                  </a:srgbClr>
                </a:outerShdw>
              </a:effectLst>
              <a:ea typeface="+mn-ea"/>
              <a:cs typeface="Arial" pitchFamily="34" charset="0"/>
            </a:endParaRPr>
          </a:p>
        </p:txBody>
      </p:sp>
      <p:pic>
        <p:nvPicPr>
          <p:cNvPr id="64516" name="Picture 4">
            <a:extLst>
              <a:ext uri="{FF2B5EF4-FFF2-40B4-BE49-F238E27FC236}">
                <a16:creationId xmlns:a16="http://schemas.microsoft.com/office/drawing/2014/main" id="{435E2DD8-9873-481C-AD56-A15D40BE14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225" y="2544763"/>
            <a:ext cx="1476375" cy="230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1000" fill="hold"/>
                                        <p:tgtEl>
                                          <p:spTgt spid="614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149"/>
                                        </p:tgtEl>
                                        <p:attrNameLst>
                                          <p:attrName>style.visibility</p:attrName>
                                        </p:attrNameLst>
                                      </p:cBhvr>
                                      <p:to>
                                        <p:strVal val="visible"/>
                                      </p:to>
                                    </p:set>
                                    <p:anim calcmode="lin" valueType="num">
                                      <p:cBhvr additive="base">
                                        <p:cTn id="14" dur="500" fill="hold"/>
                                        <p:tgtEl>
                                          <p:spTgt spid="6149"/>
                                        </p:tgtEl>
                                        <p:attrNameLst>
                                          <p:attrName>ppt_x</p:attrName>
                                        </p:attrNameLst>
                                      </p:cBhvr>
                                      <p:tavLst>
                                        <p:tav tm="0">
                                          <p:val>
                                            <p:strVal val="#ppt_x"/>
                                          </p:val>
                                        </p:tav>
                                        <p:tav tm="100000">
                                          <p:val>
                                            <p:strVal val="#ppt_x"/>
                                          </p:val>
                                        </p:tav>
                                      </p:tavLst>
                                    </p:anim>
                                    <p:anim calcmode="lin" valueType="num">
                                      <p:cBhvr additive="base">
                                        <p:cTn id="15"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6" presetClass="entr" presetSubtype="16" fill="hold" nodeType="clickEffect">
                                  <p:stCondLst>
                                    <p:cond delay="0"/>
                                  </p:stCondLst>
                                  <p:childTnLst>
                                    <p:set>
                                      <p:cBhvr>
                                        <p:cTn id="19" dur="1" fill="hold">
                                          <p:stCondLst>
                                            <p:cond delay="0"/>
                                          </p:stCondLst>
                                        </p:cTn>
                                        <p:tgtEl>
                                          <p:spTgt spid="64516"/>
                                        </p:tgtEl>
                                        <p:attrNameLst>
                                          <p:attrName>style.visibility</p:attrName>
                                        </p:attrNameLst>
                                      </p:cBhvr>
                                      <p:to>
                                        <p:strVal val="visible"/>
                                      </p:to>
                                    </p:set>
                                    <p:animEffect transition="in" filter="circle(in)">
                                      <p:cBhvr>
                                        <p:cTn id="20" dur="2000"/>
                                        <p:tgtEl>
                                          <p:spTgt spid="64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9EFDBE8B-F0E5-486B-9271-1CB58E3E3F3E}"/>
              </a:ext>
            </a:extLst>
          </p:cNvPr>
          <p:cNvSpPr>
            <a:spLocks noChangeArrowheads="1"/>
          </p:cNvSpPr>
          <p:nvPr/>
        </p:nvSpPr>
        <p:spPr bwMode="auto">
          <a:xfrm>
            <a:off x="2411413" y="620713"/>
            <a:ext cx="4032250" cy="568325"/>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100" b="1" dirty="0">
                <a:solidFill>
                  <a:srgbClr val="00B050"/>
                </a:solidFill>
                <a:effectLst>
                  <a:outerShdw blurRad="38100" dist="38100" dir="2700000" algn="tl">
                    <a:srgbClr val="000000">
                      <a:alpha val="43137"/>
                    </a:srgbClr>
                  </a:outerShdw>
                </a:effectLst>
                <a:ea typeface="+mn-ea"/>
                <a:cs typeface="Arial" pitchFamily="34" charset="0"/>
              </a:rPr>
              <a:t>ص11 </a:t>
            </a:r>
            <a:r>
              <a:rPr lang="ar-EG" sz="3100" b="1" dirty="0">
                <a:solidFill>
                  <a:srgbClr val="0070C0"/>
                </a:solidFill>
                <a:effectLst>
                  <a:outerShdw blurRad="38100" dist="38100" dir="2700000" algn="tl">
                    <a:srgbClr val="000000">
                      <a:alpha val="43137"/>
                    </a:srgbClr>
                  </a:outerShdw>
                </a:effectLst>
                <a:ea typeface="+mn-ea"/>
                <a:cs typeface="Arial" pitchFamily="34" charset="0"/>
              </a:rPr>
              <a:t>رفض اليهود للمسيح</a:t>
            </a:r>
            <a:endParaRPr lang="ar-EG" sz="3100" b="1" dirty="0">
              <a:solidFill>
                <a:srgbClr val="00B050"/>
              </a:solidFill>
              <a:effectLst>
                <a:outerShdw blurRad="38100" dist="38100" dir="2700000" algn="tl">
                  <a:srgbClr val="000000">
                    <a:alpha val="43137"/>
                  </a:srgbClr>
                </a:outerShdw>
              </a:effectLst>
              <a:ea typeface="+mn-ea"/>
              <a:cs typeface="Arial" pitchFamily="34" charset="0"/>
            </a:endParaRPr>
          </a:p>
        </p:txBody>
      </p:sp>
      <p:sp>
        <p:nvSpPr>
          <p:cNvPr id="7" name="Rectangle 6">
            <a:extLst>
              <a:ext uri="{FF2B5EF4-FFF2-40B4-BE49-F238E27FC236}">
                <a16:creationId xmlns:a16="http://schemas.microsoft.com/office/drawing/2014/main" id="{4C0B1CBB-29CC-4545-9070-96FC00AD64DC}"/>
              </a:ext>
            </a:extLst>
          </p:cNvPr>
          <p:cNvSpPr>
            <a:spLocks noChangeArrowheads="1"/>
          </p:cNvSpPr>
          <p:nvPr/>
        </p:nvSpPr>
        <p:spPr bwMode="auto">
          <a:xfrm>
            <a:off x="1331913" y="3179763"/>
            <a:ext cx="6192837" cy="2770187"/>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2900" b="1" dirty="0">
                <a:solidFill>
                  <a:srgbClr val="FF0000"/>
                </a:solidFill>
                <a:effectLst>
                  <a:outerShdw blurRad="38100" dist="38100" dir="2700000" algn="tl">
                    <a:srgbClr val="000000">
                      <a:alpha val="43137"/>
                    </a:srgbClr>
                  </a:outerShdw>
                </a:effectLst>
                <a:ea typeface="+mn-ea"/>
                <a:cs typeface="Arial" pitchFamily="34" charset="0"/>
              </a:rPr>
              <a:t>ع12 فَقُلْتُ لَهُمْ: إِنْ حَسُنَ فِي أَعْيُنِكُمْ فَأَعْطُونِي أُجْرَتِي وَإِلاَّ فَامْتَنِعُوا. فَوَزَنُوا أُجْرَتِي ثَلاَثِينَ مِنَ الْفِضَّةِ. ع13 فَقَالَ لِي الرَّبُّ: أَلْقِهَا إِلَى الْفَخَّارِيِّ </a:t>
            </a:r>
            <a:r>
              <a:rPr lang="ar-EG" sz="2900" b="1" i="1" u="sng" dirty="0">
                <a:solidFill>
                  <a:srgbClr val="FF0000"/>
                </a:solidFill>
                <a:effectLst>
                  <a:outerShdw blurRad="38100" dist="38100" dir="2700000" algn="tl">
                    <a:srgbClr val="000000">
                      <a:alpha val="43137"/>
                    </a:srgbClr>
                  </a:outerShdw>
                </a:effectLst>
                <a:ea typeface="+mn-ea"/>
                <a:cs typeface="Arial" pitchFamily="34" charset="0"/>
              </a:rPr>
              <a:t>الثَّمَنَ الْكَرِيمَ الَّذِي ثَمَّنُونِي بِهِ</a:t>
            </a:r>
            <a:r>
              <a:rPr lang="ar-EG" sz="2900" b="1" dirty="0">
                <a:solidFill>
                  <a:srgbClr val="FF0000"/>
                </a:solidFill>
                <a:effectLst>
                  <a:outerShdw blurRad="38100" dist="38100" dir="2700000" algn="tl">
                    <a:srgbClr val="000000">
                      <a:alpha val="43137"/>
                    </a:srgbClr>
                  </a:outerShdw>
                </a:effectLst>
                <a:ea typeface="+mn-ea"/>
                <a:cs typeface="Arial" pitchFamily="34" charset="0"/>
              </a:rPr>
              <a:t>. فَأَخَذْتُ الثَّلاَثِينَ مِنَ الْفِضَّةِ وَأَلْقَيْتُهَا إِلَى الْفَخَّارِيِّ</a:t>
            </a:r>
            <a:r>
              <a:rPr lang="ar-EG" sz="2900" b="1" i="1" u="sng" dirty="0">
                <a:solidFill>
                  <a:srgbClr val="FF0000"/>
                </a:solidFill>
                <a:effectLst>
                  <a:outerShdw blurRad="38100" dist="38100" dir="2700000" algn="tl">
                    <a:srgbClr val="000000">
                      <a:alpha val="43137"/>
                    </a:srgbClr>
                  </a:outerShdw>
                </a:effectLst>
                <a:ea typeface="+mn-ea"/>
                <a:cs typeface="Arial" pitchFamily="34" charset="0"/>
              </a:rPr>
              <a:t> فِي بَيْتِ الرَّبِّ </a:t>
            </a:r>
            <a:r>
              <a:rPr lang="ar-EG" sz="2900" b="1" dirty="0">
                <a:solidFill>
                  <a:srgbClr val="FF0000"/>
                </a:solidFill>
                <a:effectLst>
                  <a:outerShdw blurRad="38100" dist="38100" dir="2700000" algn="tl">
                    <a:srgbClr val="000000">
                      <a:alpha val="43137"/>
                    </a:srgbClr>
                  </a:outerShdw>
                </a:effectLst>
                <a:ea typeface="+mn-ea"/>
                <a:cs typeface="Arial" pitchFamily="34" charset="0"/>
              </a:rPr>
              <a:t>( </a:t>
            </a:r>
            <a:r>
              <a:rPr lang="ar-EG" sz="2900" b="1" dirty="0">
                <a:solidFill>
                  <a:srgbClr val="00B050"/>
                </a:solidFill>
                <a:effectLst>
                  <a:outerShdw blurRad="38100" dist="38100" dir="2700000" algn="tl">
                    <a:srgbClr val="000000">
                      <a:alpha val="43137"/>
                    </a:srgbClr>
                  </a:outerShdw>
                </a:effectLst>
                <a:ea typeface="+mn-ea"/>
                <a:cs typeface="Arial" pitchFamily="34" charset="0"/>
              </a:rPr>
              <a:t>كيهوذا في الهيكل </a:t>
            </a:r>
            <a:r>
              <a:rPr lang="ar-EG" sz="2900" b="1" dirty="0">
                <a:solidFill>
                  <a:srgbClr val="FF0000"/>
                </a:solidFill>
                <a:effectLst>
                  <a:outerShdw blurRad="38100" dist="38100" dir="2700000" algn="tl">
                    <a:srgbClr val="000000">
                      <a:alpha val="43137"/>
                    </a:srgbClr>
                  </a:outerShdw>
                </a:effectLst>
                <a:ea typeface="+mn-ea"/>
                <a:cs typeface="Arial" pitchFamily="34" charset="0"/>
              </a:rPr>
              <a:t>)</a:t>
            </a:r>
          </a:p>
        </p:txBody>
      </p:sp>
      <p:pic>
        <p:nvPicPr>
          <p:cNvPr id="76806" name="Picture 6">
            <a:extLst>
              <a:ext uri="{FF2B5EF4-FFF2-40B4-BE49-F238E27FC236}">
                <a16:creationId xmlns:a16="http://schemas.microsoft.com/office/drawing/2014/main" id="{C1678B85-E8BF-4650-9B18-C3AC559483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1628775"/>
            <a:ext cx="2303463"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7">
            <a:extLst>
              <a:ext uri="{FF2B5EF4-FFF2-40B4-BE49-F238E27FC236}">
                <a16:creationId xmlns:a16="http://schemas.microsoft.com/office/drawing/2014/main" id="{E0F92287-8B6D-4F37-AD5F-87AF669754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1700213"/>
            <a:ext cx="2449512"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1000" fill="hold"/>
                                        <p:tgtEl>
                                          <p:spTgt spid="614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6" presetClass="entr" presetSubtype="21" fill="hold" nodeType="clickEffect">
                                  <p:stCondLst>
                                    <p:cond delay="0"/>
                                  </p:stCondLst>
                                  <p:childTnLst>
                                    <p:set>
                                      <p:cBhvr>
                                        <p:cTn id="13" dur="1" fill="hold">
                                          <p:stCondLst>
                                            <p:cond delay="0"/>
                                          </p:stCondLst>
                                        </p:cTn>
                                        <p:tgtEl>
                                          <p:spTgt spid="76806"/>
                                        </p:tgtEl>
                                        <p:attrNameLst>
                                          <p:attrName>style.visibility</p:attrName>
                                        </p:attrNameLst>
                                      </p:cBhvr>
                                      <p:to>
                                        <p:strVal val="visible"/>
                                      </p:to>
                                    </p:set>
                                    <p:animEffect transition="in" filter="barn(inVertical)">
                                      <p:cBhvr>
                                        <p:cTn id="14" dur="500"/>
                                        <p:tgtEl>
                                          <p:spTgt spid="76806"/>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125E1897-3A74-4F6C-94ED-05D03AAB4E75}"/>
              </a:ext>
            </a:extLst>
          </p:cNvPr>
          <p:cNvSpPr>
            <a:spLocks noChangeArrowheads="1"/>
          </p:cNvSpPr>
          <p:nvPr/>
        </p:nvSpPr>
        <p:spPr bwMode="auto">
          <a:xfrm>
            <a:off x="2182813" y="908050"/>
            <a:ext cx="4706937" cy="585788"/>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200" b="1" dirty="0">
                <a:solidFill>
                  <a:srgbClr val="00B050"/>
                </a:solidFill>
                <a:effectLst>
                  <a:outerShdw blurRad="38100" dist="38100" dir="2700000" algn="tl">
                    <a:srgbClr val="000000">
                      <a:alpha val="43137"/>
                    </a:srgbClr>
                  </a:outerShdw>
                </a:effectLst>
                <a:ea typeface="+mn-ea"/>
                <a:cs typeface="Arial" pitchFamily="34" charset="0"/>
              </a:rPr>
              <a:t>ص12 عودة إسرائيل اخر الايام</a:t>
            </a:r>
          </a:p>
        </p:txBody>
      </p:sp>
      <p:sp>
        <p:nvSpPr>
          <p:cNvPr id="7" name="Rectangle 6">
            <a:extLst>
              <a:ext uri="{FF2B5EF4-FFF2-40B4-BE49-F238E27FC236}">
                <a16:creationId xmlns:a16="http://schemas.microsoft.com/office/drawing/2014/main" id="{1C0BA7F4-0DFD-4FE7-A3FC-AE03EFAC5EFE}"/>
              </a:ext>
            </a:extLst>
          </p:cNvPr>
          <p:cNvSpPr>
            <a:spLocks noChangeArrowheads="1"/>
          </p:cNvSpPr>
          <p:nvPr/>
        </p:nvSpPr>
        <p:spPr bwMode="auto">
          <a:xfrm>
            <a:off x="80963" y="5180013"/>
            <a:ext cx="8910637" cy="985837"/>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2900" b="1" dirty="0">
                <a:solidFill>
                  <a:srgbClr val="FF0000"/>
                </a:solidFill>
                <a:effectLst>
                  <a:outerShdw blurRad="38100" dist="38100" dir="2700000" algn="tl">
                    <a:srgbClr val="000000">
                      <a:alpha val="43137"/>
                    </a:srgbClr>
                  </a:outerShdw>
                </a:effectLst>
                <a:ea typeface="+mn-ea"/>
                <a:cs typeface="Arial" pitchFamily="34" charset="0"/>
              </a:rPr>
              <a:t>وَأُفِيضُ عَلَى بَيْتِ دَاوُدَ وَعَلَى سُكَّانِ أُورُشَلِيمَ رُوحَ النِّعْمَةِ ( </a:t>
            </a:r>
            <a:r>
              <a:rPr lang="ar-EG" sz="2900" b="1" dirty="0">
                <a:solidFill>
                  <a:srgbClr val="0070C0"/>
                </a:solidFill>
                <a:effectLst>
                  <a:outerShdw blurRad="38100" dist="38100" dir="2700000" algn="tl">
                    <a:srgbClr val="000000">
                      <a:alpha val="43137"/>
                    </a:srgbClr>
                  </a:outerShdw>
                </a:effectLst>
                <a:ea typeface="+mn-ea"/>
                <a:cs typeface="Arial" pitchFamily="34" charset="0"/>
              </a:rPr>
              <a:t>عطية الروح القدس </a:t>
            </a:r>
            <a:r>
              <a:rPr lang="ar-EG" sz="2900" b="1" dirty="0">
                <a:solidFill>
                  <a:srgbClr val="FF0000"/>
                </a:solidFill>
                <a:effectLst>
                  <a:outerShdw blurRad="38100" dist="38100" dir="2700000" algn="tl">
                    <a:srgbClr val="000000">
                      <a:alpha val="43137"/>
                    </a:srgbClr>
                  </a:outerShdw>
                </a:effectLst>
                <a:ea typeface="+mn-ea"/>
                <a:cs typeface="Arial" pitchFamily="34" charset="0"/>
              </a:rPr>
              <a:t>) فَيَنْظُرُونَ إِلَيَّ الَّذِي طَعَنُوهُ وَيَنُوحُونَ عَلَيْهِ كَنَائِحٍ عَلَى وَحِيدٍ لَهُ</a:t>
            </a:r>
            <a:endParaRPr lang="ar-EG" sz="2900" b="1" dirty="0">
              <a:solidFill>
                <a:srgbClr val="00B050"/>
              </a:solidFill>
              <a:effectLst>
                <a:outerShdw blurRad="38100" dist="38100" dir="2700000" algn="tl">
                  <a:srgbClr val="000000">
                    <a:alpha val="43137"/>
                  </a:srgbClr>
                </a:outerShdw>
              </a:effectLst>
              <a:ea typeface="+mn-ea"/>
              <a:cs typeface="Arial" pitchFamily="34" charset="0"/>
            </a:endParaRPr>
          </a:p>
        </p:txBody>
      </p:sp>
      <p:pic>
        <p:nvPicPr>
          <p:cNvPr id="81924" name="Picture 4">
            <a:extLst>
              <a:ext uri="{FF2B5EF4-FFF2-40B4-BE49-F238E27FC236}">
                <a16:creationId xmlns:a16="http://schemas.microsoft.com/office/drawing/2014/main" id="{1FC8C3AC-F99E-4D1E-8058-83306594D4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2073275"/>
            <a:ext cx="3325813"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1000" fill="hold"/>
                                        <p:tgtEl>
                                          <p:spTgt spid="614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6" presetClass="entr" presetSubtype="16" fill="hold" nodeType="clickEffect">
                                  <p:stCondLst>
                                    <p:cond delay="0"/>
                                  </p:stCondLst>
                                  <p:childTnLst>
                                    <p:set>
                                      <p:cBhvr>
                                        <p:cTn id="19" dur="1" fill="hold">
                                          <p:stCondLst>
                                            <p:cond delay="0"/>
                                          </p:stCondLst>
                                        </p:cTn>
                                        <p:tgtEl>
                                          <p:spTgt spid="81924"/>
                                        </p:tgtEl>
                                        <p:attrNameLst>
                                          <p:attrName>style.visibility</p:attrName>
                                        </p:attrNameLst>
                                      </p:cBhvr>
                                      <p:to>
                                        <p:strVal val="visible"/>
                                      </p:to>
                                    </p:set>
                                    <p:animEffect transition="in" filter="circle(in)">
                                      <p:cBhvr>
                                        <p:cTn id="20" dur="2000"/>
                                        <p:tgtEl>
                                          <p:spTgt spid="81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9B57F9CE-7ABC-43AF-B6BB-D82601B19A91}"/>
              </a:ext>
            </a:extLst>
          </p:cNvPr>
          <p:cNvSpPr>
            <a:spLocks noChangeArrowheads="1"/>
          </p:cNvSpPr>
          <p:nvPr/>
        </p:nvSpPr>
        <p:spPr bwMode="auto">
          <a:xfrm>
            <a:off x="2843213" y="611188"/>
            <a:ext cx="3673475" cy="585787"/>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3200" b="1" dirty="0">
                <a:solidFill>
                  <a:srgbClr val="00B050"/>
                </a:solidFill>
                <a:effectLst>
                  <a:outerShdw blurRad="38100" dist="38100" dir="2700000" algn="tl">
                    <a:srgbClr val="000000">
                      <a:alpha val="43137"/>
                    </a:srgbClr>
                  </a:outerShdw>
                </a:effectLst>
                <a:ea typeface="+mn-ea"/>
                <a:cs typeface="Arial" pitchFamily="34" charset="0"/>
              </a:rPr>
              <a:t>ص13= الإيمان بالمسيح</a:t>
            </a:r>
          </a:p>
        </p:txBody>
      </p:sp>
      <p:sp>
        <p:nvSpPr>
          <p:cNvPr id="7" name="Rectangle 6">
            <a:extLst>
              <a:ext uri="{FF2B5EF4-FFF2-40B4-BE49-F238E27FC236}">
                <a16:creationId xmlns:a16="http://schemas.microsoft.com/office/drawing/2014/main" id="{DD3E64BF-FA7D-41EA-8348-598256936CA6}"/>
              </a:ext>
            </a:extLst>
          </p:cNvPr>
          <p:cNvSpPr>
            <a:spLocks noChangeArrowheads="1"/>
          </p:cNvSpPr>
          <p:nvPr/>
        </p:nvSpPr>
        <p:spPr bwMode="auto">
          <a:xfrm>
            <a:off x="1835150" y="4805363"/>
            <a:ext cx="5643563" cy="1431925"/>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2900" b="1" dirty="0">
                <a:solidFill>
                  <a:srgbClr val="FF0000"/>
                </a:solidFill>
                <a:effectLst>
                  <a:outerShdw blurRad="38100" dist="38100" dir="2700000" algn="tl">
                    <a:srgbClr val="000000">
                      <a:alpha val="43137"/>
                    </a:srgbClr>
                  </a:outerShdw>
                </a:effectLst>
                <a:ea typeface="+mn-ea"/>
                <a:cs typeface="Arial" pitchFamily="34" charset="0"/>
              </a:rPr>
              <a:t>ع1 فِي ذَلِكَ الْيَوْمِ يَكُونُ يَنْبُوعٌ مَفْتُوحاً (</a:t>
            </a:r>
            <a:r>
              <a:rPr lang="ar-EG" sz="2900" b="1" dirty="0">
                <a:solidFill>
                  <a:srgbClr val="0070C0"/>
                </a:solidFill>
                <a:effectLst>
                  <a:outerShdw blurRad="38100" dist="38100" dir="2700000" algn="tl">
                    <a:srgbClr val="000000">
                      <a:alpha val="43137"/>
                    </a:srgbClr>
                  </a:outerShdw>
                </a:effectLst>
                <a:ea typeface="+mn-ea"/>
                <a:cs typeface="Arial" pitchFamily="34" charset="0"/>
              </a:rPr>
              <a:t>دم المسيح</a:t>
            </a:r>
            <a:r>
              <a:rPr lang="ar-EG" sz="2900" b="1" dirty="0">
                <a:solidFill>
                  <a:srgbClr val="FF0000"/>
                </a:solidFill>
                <a:effectLst>
                  <a:outerShdw blurRad="38100" dist="38100" dir="2700000" algn="tl">
                    <a:srgbClr val="000000">
                      <a:alpha val="43137"/>
                    </a:srgbClr>
                  </a:outerShdw>
                </a:effectLst>
                <a:ea typeface="+mn-ea"/>
                <a:cs typeface="Arial" pitchFamily="34" charset="0"/>
              </a:rPr>
              <a:t>) لِبَيْتِ دَاوُدَ وَلِسُكَّانِ أُورُشَلِيمَ (</a:t>
            </a:r>
            <a:r>
              <a:rPr lang="ar-EG" sz="2900" b="1" dirty="0">
                <a:solidFill>
                  <a:srgbClr val="0070C0"/>
                </a:solidFill>
                <a:effectLst>
                  <a:outerShdw blurRad="38100" dist="38100" dir="2700000" algn="tl">
                    <a:srgbClr val="000000">
                      <a:alpha val="43137"/>
                    </a:srgbClr>
                  </a:outerShdw>
                </a:effectLst>
                <a:ea typeface="+mn-ea"/>
                <a:cs typeface="Arial" pitchFamily="34" charset="0"/>
              </a:rPr>
              <a:t>تطهير</a:t>
            </a:r>
            <a:r>
              <a:rPr lang="ar-EG" sz="2900" b="1" dirty="0">
                <a:solidFill>
                  <a:srgbClr val="FF0000"/>
                </a:solidFill>
                <a:effectLst>
                  <a:outerShdw blurRad="38100" dist="38100" dir="2700000" algn="tl">
                    <a:srgbClr val="000000">
                      <a:alpha val="43137"/>
                    </a:srgbClr>
                  </a:outerShdw>
                </a:effectLst>
                <a:ea typeface="+mn-ea"/>
                <a:cs typeface="Arial" pitchFamily="34" charset="0"/>
              </a:rPr>
              <a:t>) لِلْخَطِيَّةِ وَلِلْنَجَاسَةِ..... </a:t>
            </a:r>
            <a:endParaRPr lang="ar-EG" sz="2900" b="1" dirty="0">
              <a:solidFill>
                <a:srgbClr val="00B050"/>
              </a:solidFill>
              <a:effectLst>
                <a:outerShdw blurRad="38100" dist="38100" dir="2700000" algn="tl">
                  <a:srgbClr val="000000">
                    <a:alpha val="43137"/>
                  </a:srgbClr>
                </a:outerShdw>
              </a:effectLst>
              <a:ea typeface="+mn-ea"/>
              <a:cs typeface="Arial" pitchFamily="34" charset="0"/>
            </a:endParaRPr>
          </a:p>
        </p:txBody>
      </p:sp>
      <p:pic>
        <p:nvPicPr>
          <p:cNvPr id="150530" name="Picture 2">
            <a:extLst>
              <a:ext uri="{FF2B5EF4-FFF2-40B4-BE49-F238E27FC236}">
                <a16:creationId xmlns:a16="http://schemas.microsoft.com/office/drawing/2014/main" id="{9B7675D9-A61F-4753-995E-CBD1C56C63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5588" y="1739900"/>
            <a:ext cx="3767137"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1000" fill="hold"/>
                                        <p:tgtEl>
                                          <p:spTgt spid="614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6" presetClass="entr" presetSubtype="16" fill="hold" nodeType="clickEffect">
                                  <p:stCondLst>
                                    <p:cond delay="0"/>
                                  </p:stCondLst>
                                  <p:childTnLst>
                                    <p:set>
                                      <p:cBhvr>
                                        <p:cTn id="19" dur="1" fill="hold">
                                          <p:stCondLst>
                                            <p:cond delay="0"/>
                                          </p:stCondLst>
                                        </p:cTn>
                                        <p:tgtEl>
                                          <p:spTgt spid="150530"/>
                                        </p:tgtEl>
                                        <p:attrNameLst>
                                          <p:attrName>style.visibility</p:attrName>
                                        </p:attrNameLst>
                                      </p:cBhvr>
                                      <p:to>
                                        <p:strVal val="visible"/>
                                      </p:to>
                                    </p:set>
                                    <p:animEffect transition="in" filter="circle(in)">
                                      <p:cBhvr>
                                        <p:cTn id="20" dur="2000"/>
                                        <p:tgtEl>
                                          <p:spTgt spid="150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8" name="Rectangle 4">
            <a:extLst>
              <a:ext uri="{FF2B5EF4-FFF2-40B4-BE49-F238E27FC236}">
                <a16:creationId xmlns:a16="http://schemas.microsoft.com/office/drawing/2014/main" id="{79BEAB90-9DE2-45A9-BAEF-BAAA3DCA90E9}"/>
              </a:ext>
            </a:extLst>
          </p:cNvPr>
          <p:cNvSpPr>
            <a:spLocks noChangeArrowheads="1"/>
          </p:cNvSpPr>
          <p:nvPr/>
        </p:nvSpPr>
        <p:spPr bwMode="auto">
          <a:xfrm>
            <a:off x="1377950" y="571500"/>
            <a:ext cx="5930900" cy="985838"/>
          </a:xfrm>
          <a:prstGeom prst="rect">
            <a:avLst/>
          </a:prstGeom>
          <a:solidFill>
            <a:schemeClr val="bg1"/>
          </a:solidFill>
          <a:ln w="38100" cmpd="dbl">
            <a:solidFill>
              <a:srgbClr val="660066"/>
            </a:solidFill>
            <a:miter lim="800000"/>
            <a:headEnd/>
            <a:tailEnd/>
          </a:ln>
          <a:effectLst/>
        </p:spPr>
        <p:txBody>
          <a:bodyPr anchor="ctr">
            <a:spAutoFit/>
          </a:bodyPr>
          <a:lstStyle/>
          <a:p>
            <a:pPr algn="ctr" rtl="1" eaLnBrk="1" hangingPunct="1">
              <a:defRPr/>
            </a:pPr>
            <a:r>
              <a:rPr lang="ar-EG" sz="2900" b="1" dirty="0">
                <a:solidFill>
                  <a:srgbClr val="00B050"/>
                </a:solidFill>
                <a:effectLst>
                  <a:outerShdw blurRad="38100" dist="38100" dir="2700000" algn="tl">
                    <a:srgbClr val="000000">
                      <a:alpha val="43137"/>
                    </a:srgbClr>
                  </a:outerShdw>
                </a:effectLst>
                <a:ea typeface="+mn-ea"/>
                <a:cs typeface="Arial" pitchFamily="34" charset="0"/>
              </a:rPr>
              <a:t>ص14= إضطهادات العالم لإسرائيل (</a:t>
            </a:r>
            <a:r>
              <a:rPr lang="ar-EG" sz="2900" b="1" dirty="0" err="1">
                <a:solidFill>
                  <a:srgbClr val="00B050"/>
                </a:solidFill>
                <a:effectLst>
                  <a:outerShdw blurRad="38100" dist="38100" dir="2700000" algn="tl">
                    <a:srgbClr val="000000">
                      <a:alpha val="43137"/>
                    </a:srgbClr>
                  </a:outerShdw>
                </a:effectLst>
                <a:ea typeface="+mn-ea"/>
                <a:cs typeface="Arial" pitchFamily="34" charset="0"/>
              </a:rPr>
              <a:t>هرمجدون</a:t>
            </a:r>
            <a:r>
              <a:rPr lang="ar-EG" sz="2900" b="1" dirty="0">
                <a:solidFill>
                  <a:srgbClr val="00B050"/>
                </a:solidFill>
                <a:effectLst>
                  <a:outerShdw blurRad="38100" dist="38100" dir="2700000" algn="tl">
                    <a:srgbClr val="000000">
                      <a:alpha val="43137"/>
                    </a:srgbClr>
                  </a:outerShdw>
                </a:effectLst>
                <a:ea typeface="+mn-ea"/>
                <a:cs typeface="Arial" pitchFamily="34" charset="0"/>
              </a:rPr>
              <a:t>) ثم المجيء الثاني وإبادة المسيح لضد المسيح</a:t>
            </a:r>
            <a:endParaRPr lang="ar-EG" sz="2900" b="1" dirty="0">
              <a:solidFill>
                <a:srgbClr val="0070C0"/>
              </a:solidFill>
              <a:effectLst>
                <a:outerShdw blurRad="38100" dist="38100" dir="2700000" algn="tl">
                  <a:srgbClr val="000000">
                    <a:alpha val="43137"/>
                  </a:srgbClr>
                </a:outerShdw>
              </a:effectLst>
              <a:ea typeface="+mn-ea"/>
              <a:cs typeface="Arial" pitchFamily="34" charset="0"/>
            </a:endParaRPr>
          </a:p>
        </p:txBody>
      </p:sp>
      <p:sp>
        <p:nvSpPr>
          <p:cNvPr id="7" name="Rectangle 6">
            <a:extLst>
              <a:ext uri="{FF2B5EF4-FFF2-40B4-BE49-F238E27FC236}">
                <a16:creationId xmlns:a16="http://schemas.microsoft.com/office/drawing/2014/main" id="{35D879BB-07A6-40F5-9671-7E5AE873A5E8}"/>
              </a:ext>
            </a:extLst>
          </p:cNvPr>
          <p:cNvSpPr>
            <a:spLocks noChangeArrowheads="1"/>
          </p:cNvSpPr>
          <p:nvPr/>
        </p:nvSpPr>
        <p:spPr bwMode="auto">
          <a:xfrm>
            <a:off x="120650" y="3795713"/>
            <a:ext cx="8915400" cy="2441575"/>
          </a:xfrm>
          <a:prstGeom prst="rect">
            <a:avLst/>
          </a:prstGeom>
          <a:solidFill>
            <a:schemeClr val="bg1"/>
          </a:solidFill>
          <a:ln w="38100" cmpd="dbl">
            <a:solidFill>
              <a:srgbClr val="660066"/>
            </a:solidFill>
            <a:miter lim="800000"/>
            <a:headEnd/>
            <a:tailEnd/>
          </a:ln>
          <a:effectLst/>
        </p:spPr>
        <p:txBody>
          <a:bodyPr anchor="ctr">
            <a:spAutoFit/>
          </a:bodyPr>
          <a:lstStyle/>
          <a:p>
            <a:pPr algn="justLow" rtl="1" eaLnBrk="1" hangingPunct="1">
              <a:defRPr/>
            </a:pPr>
            <a:r>
              <a:rPr lang="ar-EG" sz="3000" b="1" dirty="0">
                <a:solidFill>
                  <a:srgbClr val="FF0000"/>
                </a:solidFill>
                <a:effectLst>
                  <a:outerShdw blurRad="38100" dist="38100" dir="2700000" algn="tl">
                    <a:srgbClr val="000000">
                      <a:alpha val="43137"/>
                    </a:srgbClr>
                  </a:outerShdw>
                </a:effectLst>
                <a:ea typeface="+mn-ea"/>
                <a:cs typeface="Arial" pitchFamily="34" charset="0"/>
              </a:rPr>
              <a:t>ع1 </a:t>
            </a:r>
            <a:r>
              <a:rPr lang="ar-EG" sz="3000" b="1" dirty="0" err="1">
                <a:solidFill>
                  <a:srgbClr val="FF0000"/>
                </a:solidFill>
                <a:effectLst>
                  <a:outerShdw blurRad="38100" dist="38100" dir="2700000" algn="tl">
                    <a:srgbClr val="000000">
                      <a:alpha val="43137"/>
                    </a:srgbClr>
                  </a:outerShdw>
                </a:effectLst>
                <a:ea typeface="+mn-ea"/>
                <a:cs typeface="Arial" pitchFamily="34" charset="0"/>
              </a:rPr>
              <a:t>هُوَذَا</a:t>
            </a:r>
            <a:r>
              <a:rPr lang="ar-EG" sz="3000" b="1" dirty="0">
                <a:solidFill>
                  <a:srgbClr val="FF0000"/>
                </a:solidFill>
                <a:effectLst>
                  <a:outerShdw blurRad="38100" dist="38100" dir="2700000" algn="tl">
                    <a:srgbClr val="000000">
                      <a:alpha val="43137"/>
                    </a:srgbClr>
                  </a:outerShdw>
                </a:effectLst>
                <a:ea typeface="+mn-ea"/>
                <a:cs typeface="Arial" pitchFamily="34" charset="0"/>
              </a:rPr>
              <a:t> يَوْمٌ لِلرَّبِّ يَأْتِي َأَجْمَعُ كُلَّ الأُمَمِ عَلَى أُورُشَلِيمَ لِلْمُحَارَبَةِ...... ع3 يَخْرُجُ الرَّبُّ وَيُحَارِبُ تِلْكَ الأُمَمَ (</a:t>
            </a:r>
            <a:r>
              <a:rPr lang="ar-EG" sz="3000" b="1" dirty="0">
                <a:solidFill>
                  <a:srgbClr val="0070C0"/>
                </a:solidFill>
                <a:effectLst>
                  <a:outerShdw blurRad="38100" dist="38100" dir="2700000" algn="tl">
                    <a:srgbClr val="000000">
                      <a:alpha val="43137"/>
                    </a:srgbClr>
                  </a:outerShdw>
                </a:effectLst>
                <a:ea typeface="+mn-ea"/>
                <a:cs typeface="Arial" pitchFamily="34" charset="0"/>
              </a:rPr>
              <a:t>حرب </a:t>
            </a:r>
            <a:r>
              <a:rPr lang="ar-EG" sz="3000" b="1" dirty="0" err="1">
                <a:solidFill>
                  <a:srgbClr val="0070C0"/>
                </a:solidFill>
                <a:effectLst>
                  <a:outerShdw blurRad="38100" dist="38100" dir="2700000" algn="tl">
                    <a:srgbClr val="000000">
                      <a:alpha val="43137"/>
                    </a:srgbClr>
                  </a:outerShdw>
                </a:effectLst>
                <a:ea typeface="+mn-ea"/>
                <a:cs typeface="Arial" pitchFamily="34" charset="0"/>
              </a:rPr>
              <a:t>هرمجدون</a:t>
            </a:r>
            <a:r>
              <a:rPr lang="ar-EG" sz="3000" b="1" dirty="0">
                <a:solidFill>
                  <a:srgbClr val="FF0000"/>
                </a:solidFill>
                <a:effectLst>
                  <a:outerShdw blurRad="38100" dist="38100" dir="2700000" algn="tl">
                    <a:srgbClr val="000000">
                      <a:alpha val="43137"/>
                    </a:srgbClr>
                  </a:outerShdw>
                </a:effectLst>
                <a:ea typeface="+mn-ea"/>
                <a:cs typeface="Arial" pitchFamily="34" charset="0"/>
              </a:rPr>
              <a:t>) ع4 وَتَقِفُ قَدَمَاهُ فِي ذَلِكَ الْيَوْمِ عَلَى جَبَلِ الزَّيْتُونِ شرق أورشليم فَيَنْشَقُّ الجَبَلُ مِنْ وَسَطِهِ نَحْوَ الشَّرْقِ وَنَحْوَ الْغَرْبِ وَادِياً عَظِيماً جِدّاً.... ع5 وَيَأْتِي الرَّبُّ إِلَهِي وَجَمِيعُ الْقِدِّيسِينَ مَعَكَ ...ع9 ويكون الرب ملكا على كل الأرض.</a:t>
            </a:r>
            <a:endParaRPr lang="ar-EG" sz="3000" b="1" dirty="0">
              <a:solidFill>
                <a:srgbClr val="00B050"/>
              </a:solidFill>
              <a:effectLst>
                <a:outerShdw blurRad="38100" dist="38100" dir="2700000" algn="tl">
                  <a:srgbClr val="000000">
                    <a:alpha val="43137"/>
                  </a:srgbClr>
                </a:outerShdw>
              </a:effectLst>
              <a:ea typeface="+mn-ea"/>
              <a:cs typeface="Arial" pitchFamily="34" charset="0"/>
            </a:endParaRPr>
          </a:p>
        </p:txBody>
      </p:sp>
      <p:pic>
        <p:nvPicPr>
          <p:cNvPr id="83972" name="Picture 5">
            <a:extLst>
              <a:ext uri="{FF2B5EF4-FFF2-40B4-BE49-F238E27FC236}">
                <a16:creationId xmlns:a16="http://schemas.microsoft.com/office/drawing/2014/main" id="{09D6FABA-1837-4334-A8BA-4F17B8779A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1944688"/>
            <a:ext cx="2941637"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1000" fill="hold"/>
                                        <p:tgtEl>
                                          <p:spTgt spid="614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21" fill="hold" nodeType="clickEffect">
                                  <p:stCondLst>
                                    <p:cond delay="0"/>
                                  </p:stCondLst>
                                  <p:childTnLst>
                                    <p:set>
                                      <p:cBhvr>
                                        <p:cTn id="19" dur="1" fill="hold">
                                          <p:stCondLst>
                                            <p:cond delay="0"/>
                                          </p:stCondLst>
                                        </p:cTn>
                                        <p:tgtEl>
                                          <p:spTgt spid="83972"/>
                                        </p:tgtEl>
                                        <p:attrNameLst>
                                          <p:attrName>style.visibility</p:attrName>
                                        </p:attrNameLst>
                                      </p:cBhvr>
                                      <p:to>
                                        <p:strVal val="visible"/>
                                      </p:to>
                                    </p:set>
                                    <p:animEffect transition="in" filter="barn(inVertical)">
                                      <p:cBhvr>
                                        <p:cTn id="20" dur="500"/>
                                        <p:tgtEl>
                                          <p:spTgt spid="83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7" grpId="0" animBg="1"/>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itchFamily="34" charset="0"/>
            <a:cs typeface="Thulth" pitchFamily="2" charset="-7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itchFamily="34" charset="0"/>
            <a:cs typeface="Thulth" pitchFamily="2" charset="-78"/>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itchFamily="34" charset="0"/>
            <a:cs typeface="Thulth" pitchFamily="2" charset="-7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itchFamily="34" charset="0"/>
            <a:cs typeface="Thulth" pitchFamily="2" charset="-78"/>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 تاريخ الانشقاق 1 - Copy">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itchFamily="34" charset="0"/>
            <a:cs typeface="Thulth" pitchFamily="2" charset="-7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itchFamily="34" charset="0"/>
            <a:cs typeface="Thulth" pitchFamily="2" charset="-78"/>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itchFamily="34" charset="0"/>
            <a:cs typeface="Thulth" pitchFamily="2" charset="-7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itchFamily="34" charset="0"/>
            <a:cs typeface="Thulth" pitchFamily="2" charset="-78"/>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12251</TotalTime>
  <Words>1346</Words>
  <Application>Microsoft Office PowerPoint</Application>
  <PresentationFormat>On-screen Show (4:3)</PresentationFormat>
  <Paragraphs>133</Paragraphs>
  <Slides>34</Slides>
  <Notes>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34</vt:i4>
      </vt:variant>
    </vt:vector>
  </HeadingPairs>
  <TitlesOfParts>
    <vt:vector size="43" baseType="lpstr">
      <vt:lpstr>AF_Diwani</vt:lpstr>
      <vt:lpstr>Arcane</vt:lpstr>
      <vt:lpstr>Arial</vt:lpstr>
      <vt:lpstr>Thulth</vt:lpstr>
      <vt:lpstr>Default Design</vt:lpstr>
      <vt:lpstr>1_Default Design</vt:lpstr>
      <vt:lpstr>1 تاريخ الانشقاق 1 - Copy</vt:lpstr>
      <vt:lpstr>2_Default Design</vt:lpstr>
      <vt:lpstr>3_Default Design</vt:lpstr>
      <vt:lpstr>PowerPoint Presentation</vt:lpstr>
      <vt:lpstr>PowerPoint Presentation</vt:lpstr>
      <vt:lpstr>PowerPoint Presentation</vt:lpstr>
      <vt:lpstr>PowerPoint Presentation</vt:lpstr>
      <vt:lpstr>العودة على ٣أفواج </vt:lpstr>
      <vt:lpstr>٥٢٠ق.م </vt:lpstr>
      <vt:lpstr>زكريا النبى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Antony</dc:creator>
  <cp:lastModifiedBy>M</cp:lastModifiedBy>
  <cp:revision>1058</cp:revision>
  <dcterms:created xsi:type="dcterms:W3CDTF">2013-02-09T08:34:00Z</dcterms:created>
  <dcterms:modified xsi:type="dcterms:W3CDTF">2023-02-09T20:27:53Z</dcterms:modified>
</cp:coreProperties>
</file>