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67" y="5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934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09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892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30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03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62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156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39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255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233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438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234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090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611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71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113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34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5983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7147" y="1798983"/>
            <a:ext cx="10543402" cy="2196547"/>
          </a:xfrm>
        </p:spPr>
        <p:txBody>
          <a:bodyPr/>
          <a:lstStyle/>
          <a:p>
            <a:pPr algn="ctr" rtl="1"/>
            <a:r>
              <a:rPr lang="ar-EG" sz="15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دروس من نساء</a:t>
            </a:r>
            <a:endParaRPr lang="en-US" sz="15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92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555" y="1516205"/>
            <a:ext cx="9404723" cy="3383786"/>
          </a:xfrm>
        </p:spPr>
        <p:txBody>
          <a:bodyPr>
            <a:noAutofit/>
          </a:bodyPr>
          <a:lstStyle/>
          <a:p>
            <a:pPr algn="ctr"/>
            <a:r>
              <a:rPr lang="ar-EG" sz="20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حواء</a:t>
            </a:r>
            <a:endParaRPr lang="en-US" sz="20000" dirty="0">
              <a:solidFill>
                <a:srgbClr val="92D05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58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18661" y="303631"/>
            <a:ext cx="11688418" cy="6415221"/>
          </a:xfrm>
        </p:spPr>
        <p:txBody>
          <a:bodyPr>
            <a:noAutofit/>
          </a:bodyPr>
          <a:lstStyle/>
          <a:p>
            <a:pPr marL="0" indent="0" algn="ctr" rtl="1">
              <a:buNone/>
            </a:pPr>
            <a:r>
              <a:rPr lang="ar-EG" sz="8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"وَلكِنَّنِي أَخَافُ أَنَّهُ كَمَا خَدَعَتِ الْحَيَّةُ حَوَّاءَ بِمَكْرِهَا، هكَذَا تُفْسَدُ أَذْهَانُكُمْ عَنِ الْبَسَاطَةِ الَّتِي فِي الْمَسِيحِ."</a:t>
            </a:r>
            <a:endParaRPr lang="ar-EG" sz="8000" b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+mn-cs"/>
            </a:endParaRPr>
          </a:p>
          <a:p>
            <a:pPr marL="0" indent="0" algn="ctr" rtl="1">
              <a:buNone/>
            </a:pPr>
            <a:r>
              <a:rPr lang="ar-EG" sz="8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2كو3:11</a:t>
            </a:r>
            <a:endParaRPr lang="en-US" sz="8000" dirty="0">
              <a:solidFill>
                <a:srgbClr val="92D05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38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555" y="1516205"/>
            <a:ext cx="9404723" cy="3383786"/>
          </a:xfrm>
        </p:spPr>
        <p:txBody>
          <a:bodyPr>
            <a:noAutofit/>
          </a:bodyPr>
          <a:lstStyle/>
          <a:p>
            <a:pPr algn="ctr"/>
            <a:r>
              <a:rPr lang="ar-EG" sz="20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سارة</a:t>
            </a:r>
            <a:endParaRPr lang="en-US" sz="20000" dirty="0">
              <a:solidFill>
                <a:srgbClr val="FFFF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55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347870" y="1575840"/>
            <a:ext cx="11688418" cy="3672021"/>
          </a:xfrm>
        </p:spPr>
        <p:txBody>
          <a:bodyPr>
            <a:noAutofit/>
          </a:bodyPr>
          <a:lstStyle/>
          <a:p>
            <a:pPr marL="0" indent="0" algn="ctr" rtl="1">
              <a:buNone/>
            </a:pPr>
            <a:r>
              <a:rPr lang="ar-EG" sz="11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الْمُسْتَعْجِل بِرِجْلَيْهِ يُخْطِئ ام2:19</a:t>
            </a:r>
            <a:endParaRPr lang="en-US" sz="11000" dirty="0">
              <a:solidFill>
                <a:srgbClr val="FFFF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22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555" y="1516205"/>
            <a:ext cx="9404723" cy="3383786"/>
          </a:xfrm>
        </p:spPr>
        <p:txBody>
          <a:bodyPr>
            <a:noAutofit/>
          </a:bodyPr>
          <a:lstStyle/>
          <a:p>
            <a:pPr algn="ctr"/>
            <a:r>
              <a:rPr lang="ar-EG" sz="20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امرأة لوط</a:t>
            </a:r>
            <a:endParaRPr lang="en-US" sz="20000" dirty="0">
              <a:solidFill>
                <a:schemeClr val="tx1">
                  <a:lumMod val="95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83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367749" y="313570"/>
            <a:ext cx="11688418" cy="3672021"/>
          </a:xfrm>
        </p:spPr>
        <p:txBody>
          <a:bodyPr>
            <a:noAutofit/>
          </a:bodyPr>
          <a:lstStyle/>
          <a:p>
            <a:pPr marL="0" indent="0" algn="ctr" rtl="1">
              <a:buNone/>
            </a:pPr>
            <a:r>
              <a:rPr lang="ar-EG" sz="110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«</a:t>
            </a:r>
            <a:r>
              <a:rPr lang="ar-EG" sz="96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لَيْسَ أَحَدٌ يَضَعُ يَدَهُ عَلَى الْمِحْرَاثِ وَيَنْظُرُ إِلَى الْوَرَاءِ يَصْلُحُ لِمَلَكُوتِ اللهِ</a:t>
            </a:r>
            <a:r>
              <a:rPr lang="ar-EG" sz="96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» </a:t>
            </a:r>
          </a:p>
          <a:p>
            <a:pPr marL="0" indent="0" algn="ctr" rtl="1">
              <a:buNone/>
            </a:pPr>
            <a:r>
              <a:rPr lang="ar-EG" sz="96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لو62:9</a:t>
            </a:r>
            <a:endParaRPr lang="en-US" sz="9600" dirty="0">
              <a:solidFill>
                <a:schemeClr val="tx1">
                  <a:lumMod val="95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94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555" y="1516205"/>
            <a:ext cx="9404723" cy="3383786"/>
          </a:xfrm>
        </p:spPr>
        <p:txBody>
          <a:bodyPr>
            <a:noAutofit/>
          </a:bodyPr>
          <a:lstStyle/>
          <a:p>
            <a:pPr algn="ctr"/>
            <a:r>
              <a:rPr lang="ar-EG" sz="20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رفقة</a:t>
            </a:r>
            <a:endParaRPr lang="en-US" sz="20000" dirty="0">
              <a:solidFill>
                <a:schemeClr val="bg2">
                  <a:lumMod val="20000"/>
                  <a:lumOff val="80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5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48481" y="860222"/>
            <a:ext cx="11688418" cy="5282160"/>
          </a:xfrm>
        </p:spPr>
        <p:txBody>
          <a:bodyPr>
            <a:noAutofit/>
          </a:bodyPr>
          <a:lstStyle/>
          <a:p>
            <a:pPr marL="0" indent="0" algn="ctr" rtl="1">
              <a:buNone/>
            </a:pPr>
            <a:r>
              <a:rPr lang="ar-EG" sz="1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«</a:t>
            </a:r>
            <a:r>
              <a:rPr lang="ar-EG" sz="1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مُحَابَاةُ الْوُجُوهِ لَيْسَتْ </a:t>
            </a:r>
            <a:r>
              <a:rPr lang="ar-EG" sz="1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صَالِحَةً» </a:t>
            </a:r>
          </a:p>
          <a:p>
            <a:pPr marL="0" indent="0" algn="ctr" rtl="1">
              <a:buNone/>
            </a:pPr>
            <a:r>
              <a:rPr lang="ar-EG" sz="1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ام21:28</a:t>
            </a:r>
            <a:endParaRPr lang="en-US" sz="12000" dirty="0">
              <a:solidFill>
                <a:schemeClr val="bg2">
                  <a:lumMod val="20000"/>
                  <a:lumOff val="80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3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555" y="1516205"/>
            <a:ext cx="9404723" cy="3383786"/>
          </a:xfrm>
        </p:spPr>
        <p:txBody>
          <a:bodyPr>
            <a:noAutofit/>
          </a:bodyPr>
          <a:lstStyle/>
          <a:p>
            <a:pPr algn="ctr"/>
            <a:r>
              <a:rPr lang="ar-EG" sz="20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ليئة</a:t>
            </a:r>
            <a:endParaRPr lang="en-US" sz="20000" dirty="0">
              <a:solidFill>
                <a:schemeClr val="accent2">
                  <a:lumMod val="60000"/>
                  <a:lumOff val="40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12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48481" y="860222"/>
            <a:ext cx="11688418" cy="5282160"/>
          </a:xfrm>
        </p:spPr>
        <p:txBody>
          <a:bodyPr>
            <a:noAutofit/>
          </a:bodyPr>
          <a:lstStyle/>
          <a:p>
            <a:pPr marL="0" indent="0" algn="ctr" rtl="1">
              <a:buNone/>
            </a:pPr>
            <a:r>
              <a:rPr lang="ar-EG" sz="1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«</a:t>
            </a:r>
            <a:r>
              <a:rPr lang="ar-EG" sz="120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عِوَضًا عَنْ خِزْيِكُمْ ضِعْفَانِ» </a:t>
            </a:r>
            <a:endParaRPr lang="ar-EG" sz="120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+mn-cs"/>
            </a:endParaRPr>
          </a:p>
          <a:p>
            <a:pPr marL="0" indent="0" algn="ctr" rtl="1">
              <a:buNone/>
            </a:pPr>
            <a:r>
              <a:rPr lang="ar-EG" sz="1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اش7:61</a:t>
            </a:r>
            <a:endParaRPr lang="en-US" sz="12000" dirty="0">
              <a:solidFill>
                <a:schemeClr val="accent2">
                  <a:lumMod val="60000"/>
                  <a:lumOff val="40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60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</TotalTime>
  <Words>62</Words>
  <Application>Microsoft Office PowerPoint</Application>
  <PresentationFormat>Widescreen</PresentationFormat>
  <Paragraphs>15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</vt:lpstr>
      <vt:lpstr>دروس من نساء</vt:lpstr>
      <vt:lpstr>حواء</vt:lpstr>
      <vt:lpstr>PowerPoint Presentation</vt:lpstr>
      <vt:lpstr>سارة</vt:lpstr>
      <vt:lpstr>PowerPoint Presentation</vt:lpstr>
      <vt:lpstr>امرأة لوط</vt:lpstr>
      <vt:lpstr>PowerPoint Presentation</vt:lpstr>
      <vt:lpstr>رفقة</vt:lpstr>
      <vt:lpstr>PowerPoint Presentation</vt:lpstr>
      <vt:lpstr>ليئة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دروس من نساء</dc:title>
  <dc:creator>M</dc:creator>
  <cp:lastModifiedBy>Home</cp:lastModifiedBy>
  <cp:revision>8</cp:revision>
  <dcterms:created xsi:type="dcterms:W3CDTF">2022-10-20T10:49:10Z</dcterms:created>
  <dcterms:modified xsi:type="dcterms:W3CDTF">2022-11-09T11:57:14Z</dcterms:modified>
</cp:coreProperties>
</file>