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76" r:id="rId4"/>
    <p:sldId id="262" r:id="rId5"/>
    <p:sldId id="284" r:id="rId6"/>
    <p:sldId id="298" r:id="rId7"/>
    <p:sldId id="307" r:id="rId8"/>
    <p:sldId id="301" r:id="rId9"/>
    <p:sldId id="302" r:id="rId10"/>
    <p:sldId id="299" r:id="rId11"/>
    <p:sldId id="275" r:id="rId12"/>
    <p:sldId id="303" r:id="rId13"/>
    <p:sldId id="304" r:id="rId14"/>
    <p:sldId id="305" r:id="rId15"/>
    <p:sldId id="281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4" autoAdjust="0"/>
    <p:restoredTop sz="94660"/>
  </p:normalViewPr>
  <p:slideViewPr>
    <p:cSldViewPr>
      <p:cViewPr varScale="1">
        <p:scale>
          <a:sx n="95" d="100"/>
          <a:sy n="95" d="100"/>
        </p:scale>
        <p:origin x="44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5D669B5-ACC1-4775-A469-83BF5EB5BD2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CFD240C-9EA5-4EB8-9DBA-B1103BF5A38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/>
            <a:r>
              <a:rPr lang="ar-EG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قَالَ لَهُ يَسُوعُ: «إِنْ كُنْتُ أَشَاءُ أَنَّهُ يَبْقَى حَتَّى أَجِيءَ، فَمَاذَا لَكَ؟ اتْبَعْنِي أَنْتَ!». فَذَاعَ هذَا الْقَوْلُ بَيْنَ الإِخْوَةِ: إِنَّ ذلِكَ التِّلْمِيذَ لاَ يَمُوتُ. وَلكِنْ لَمْ يَقُلْ لَهُ يَسُوعُ إِنَّهُ لاَ يَمُوتُ، بَلْ: «إِنْ كُنْتُ أَشَاءُ أَنَّهُ يَبْقَى حَتَّى أَجِيءَ، فَمَاذَا لَكَ</a:t>
            </a:r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؟». </a:t>
            </a:r>
            <a:r>
              <a:rPr lang="ar-EG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يو22:21-23</a:t>
            </a:r>
            <a:endParaRPr lang="en-U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3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548680"/>
            <a:ext cx="7776864" cy="1778496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اقوال شائعة بين الاخوة</a:t>
            </a:r>
            <a:endParaRPr lang="en-US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هَلُمَّ الآنَ أَيُّهَا الْقَائِلُونَ: «نَذْهَبُ الْيَوْمَ أَوْ غَدًا إِلَى هذِهِ الْمَدِينَةِ أَوْ تِلْكَ، وَهُنَاكَ نَصْرِفُ سَنَةً وَاحِدَةً وَنَتَّجِرُ وَنَرْبَحُ». عِوَضَ أَنْ تَقُولُوا: «إِنْ شَاءَ الرَّبُّ وَعِشْنَا نَفْعَلُ هذَا أَوْ ذَاكَ</a:t>
            </a:r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». </a:t>
            </a:r>
          </a:p>
          <a:p>
            <a:pPr algn="ctr" rtl="1"/>
            <a:r>
              <a:rPr lang="ar-EG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يع13:4+ 15</a:t>
            </a:r>
            <a:endParaRPr lang="en-U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2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7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أَلَكَ إِيمَانٌ؟ فَلْيَكُنْ لَكَ بِنَفْسِكَ أَمَامَ اللهِ! طُوبَى لِمَنْ لاَ يَدِينُ نَفْسَهُ فِي مَا يَسْتَحْسِنُهُ</a:t>
            </a:r>
            <a:r>
              <a:rPr lang="ar-EG" sz="7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رو22:14</a:t>
            </a:r>
            <a:endParaRPr lang="en-US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وَأَمَّا الْمُتَزَوِّجُونَ، فَأُوصِيهِمْ، لاَ أَنَا بَلِ الرَّبُّ، أَنْ لاَ تُفَارِقَ الْمَرْأَةُ رَجُلَهَا، 12 وَأَمَّا الْبَاقُونَ، فَأَقُولُ لَهُمْ أَنَا، لاَ الرَّبُّ: إِنْ كَانَ أَخٌ لَهُ امْرَأَةٌ غَيْرُ مُؤْمِنَةٍ، وَهِيَ تَرْتَضِي أَنْ تَسْكُنَ مَعَهُ، فَلاَ يَتْرُكْهَا</a:t>
            </a:r>
            <a:r>
              <a:rPr lang="ar-EG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 algn="ctr" rtl="1"/>
            <a:r>
              <a:rPr lang="ar-EG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1كو10:7+12</a:t>
            </a:r>
            <a:endParaRPr lang="en-U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45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فَإِنَّ مَنْ تَأَلَّمَ فِي الْجَسَدِ، كُفَّ عَنِ </a:t>
            </a:r>
            <a:r>
              <a:rPr lang="ar-EG" sz="8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الْخَطِيَّةِ</a:t>
            </a:r>
          </a:p>
          <a:p>
            <a:pPr lvl="0" algn="ctr" rtl="1"/>
            <a:r>
              <a:rPr kumimoji="0" lang="ar-EG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1بط1:4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2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8000" b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فَإِذْ </a:t>
            </a:r>
            <a:r>
              <a:rPr lang="ar-EG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قَدْ تَأَلَّمَ الْمَسِيحُ لأَجْلِنَا بِالْجَسَدِ، تَسَلَّحُوا أَنْتُمْ أَيْضًا بِهذِهِ النِّيَّةِ</a:t>
            </a:r>
            <a:r>
              <a:rPr lang="ar-EG" sz="8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ctr" rtl="1"/>
            <a:r>
              <a:rPr kumimoji="0" lang="ar-EG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1بط1:4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81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kumimoji="0" lang="ar-EG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"لاَ تَضِلُّوا: «فَإِنَّ </a:t>
            </a:r>
            <a:r>
              <a:rPr lang="ar-EG" sz="6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الْمُعَاشَرَاتِ</a:t>
            </a:r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الرَّدِيَّةَ تُفْسِدُ الأَخْلاَقَ الْجَيِّدَةَ</a:t>
            </a:r>
            <a:r>
              <a:rPr lang="ar-EG" sz="6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»"</a:t>
            </a:r>
          </a:p>
          <a:p>
            <a:pPr lvl="0" algn="ctr" rtl="1"/>
            <a:r>
              <a:rPr kumimoji="0" lang="ar-EG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1كو33:15</a:t>
            </a:r>
            <a:endParaRPr kumimoji="0" lang="ar-EG" sz="6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10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kumimoji="0" lang="ar-EG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 </a:t>
            </a:r>
            <a:r>
              <a:rPr lang="ar-EG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الْحَرْفَ يَقْتُلُ وَلكِنَّ الرُّوحَ يُحْيِي</a:t>
            </a:r>
            <a:r>
              <a:rPr lang="ar-EG" sz="8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ctr" rtl="1"/>
            <a:r>
              <a:rPr kumimoji="0" lang="ar-EG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2كو6:3</a:t>
            </a:r>
            <a:endParaRPr kumimoji="0" lang="ar-EG" sz="8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5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بَلْ قَدِّسُوا الرَّبَّ الإِلهَ فِي قُلُوبِكُمْ، مُسْتَعِدِّينَ دَائِمًا لِمُجَاوَبَةِ كُلِّ مَنْ يَسْأَلُكُمْ عَنْ سَبَبِ الرَّجَاءِ الَّذِي فِيكُمْ، بِوَدَاعَةٍ وَخَوْفٍ</a:t>
            </a:r>
            <a:r>
              <a:rPr lang="ar-EG" sz="6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،</a:t>
            </a:r>
          </a:p>
          <a:p>
            <a:pPr lvl="0" algn="ctr" rtl="1"/>
            <a:r>
              <a:rPr lang="ar-EG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1بط15:3</a:t>
            </a:r>
            <a:endParaRPr lang="ar-EG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7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وَلكِنْ وَإِنْ تَأَلَّمْتُمْ مِنْ أَجْلِ الْبِرِّ، فَطُوبَاكُمْ. </a:t>
            </a:r>
            <a:r>
              <a:rPr lang="ar-EG" sz="6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وَأَمَّا خَوْفَهُمْ فَلاَ تَخَافُوهُ وَلاَ تَضْطَرِبُوا</a:t>
            </a:r>
            <a:r>
              <a:rPr lang="ar-EG" sz="6600" b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،</a:t>
            </a:r>
          </a:p>
          <a:p>
            <a:pPr algn="ctr" rtl="1"/>
            <a:r>
              <a:rPr lang="ar-EG" sz="66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1بط14:3</a:t>
            </a:r>
            <a:endParaRPr lang="en-US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9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"إِنْ كَانَ مُمْكِنًا فَحَسَبَ طَاقَتِكُمْ سَالِمُوا جَمِيعَ النَّاسِ</a:t>
            </a:r>
            <a:r>
              <a:rPr lang="ar-EG" sz="6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." </a:t>
            </a:r>
            <a:r>
              <a:rPr lang="ar-EG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EG" sz="6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rtl="1"/>
            <a:r>
              <a:rPr lang="ar-EG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رو </a:t>
            </a:r>
            <a:r>
              <a:rPr lang="ar-EG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12: </a:t>
            </a:r>
            <a:r>
              <a:rPr lang="ar-EG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280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وَبَيْنَمَا كَانَ يَتَكَلَّمُ عَنِ الْبِرِّ وَالتَّعَفُّفِ وَالدَّيْنُونَةِ الْعَتِيدَةِ أَنْ تَكُونَ، ارْتَعَبَ </a:t>
            </a:r>
            <a:r>
              <a:rPr lang="ar-EG" sz="6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فِيلِكْسُ</a:t>
            </a:r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، وَأَجَابَ: «أَمَّا الآنَ فَاذْهَبْ، وَمَتَى حَصَلْتُ عَلَى وَقْتٍ أَسْتَدْعِيكَ</a:t>
            </a:r>
            <a:r>
              <a:rPr lang="ar-EG" sz="6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».</a:t>
            </a:r>
          </a:p>
          <a:p>
            <a:pPr lvl="0" algn="ctr" rtl="1"/>
            <a:r>
              <a:rPr kumimoji="0" lang="ar-EG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اع 24: 25</a:t>
            </a:r>
          </a:p>
        </p:txBody>
      </p:sp>
    </p:spTree>
    <p:extLst>
      <p:ext uri="{BB962C8B-B14F-4D97-AF65-F5344CB8AC3E}">
        <p14:creationId xmlns:p14="http://schemas.microsoft.com/office/powerpoint/2010/main" val="391214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EG" sz="6600" b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وَكَانَ </a:t>
            </a:r>
            <a:r>
              <a:rPr lang="ar-EG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أَيْضًا يَرْجُو أَنْ يُعْطِيَهُ بُولُسُ دَرَاهِمَ لِيُطْلِقَهُ، وَلِذلِكَ كَانَ يَسْتَحْضِرُهُ مِرَارًا أَكْثَرَ وَيَتَكَلَّمُ مَعَهُ</a:t>
            </a:r>
            <a:r>
              <a:rPr lang="ar-EG" sz="6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ctr" rtl="1"/>
            <a:r>
              <a:rPr kumimoji="0" lang="ar-EG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اع 24: 26</a:t>
            </a:r>
          </a:p>
        </p:txBody>
      </p:sp>
    </p:spTree>
    <p:extLst>
      <p:ext uri="{BB962C8B-B14F-4D97-AF65-F5344CB8AC3E}">
        <p14:creationId xmlns:p14="http://schemas.microsoft.com/office/powerpoint/2010/main" val="267485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«اقدم لك يا سيدى مشورة حريتى واكتب اعمالى تبعا لأقوالك»</a:t>
            </a:r>
          </a:p>
          <a:p>
            <a:pPr algn="ctr" rtl="1"/>
            <a:r>
              <a:rPr lang="ar-EG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القداس الاغريغورى</a:t>
            </a:r>
          </a:p>
        </p:txBody>
      </p:sp>
    </p:spTree>
    <p:extLst>
      <p:ext uri="{BB962C8B-B14F-4D97-AF65-F5344CB8AC3E}">
        <p14:creationId xmlns:p14="http://schemas.microsoft.com/office/powerpoint/2010/main" val="22717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16632"/>
            <a:ext cx="8928484" cy="6552728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لِهذَا يَنْبَغِي لِلْمَرْأَةِ أَنْ يَكُونَ لَهَا سُلْطَانٌ عَلَى رَأْسِهَا، مِنْ أَجْلِ الْمَلاَئِكَةِ</a:t>
            </a:r>
            <a:r>
              <a:rPr lang="ar-EG" sz="8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ctr" rtl="1"/>
            <a:r>
              <a:rPr lang="ar-EG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اكو10:11</a:t>
            </a:r>
            <a:endParaRPr lang="en-US" sz="8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72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349</TotalTime>
  <Words>346</Words>
  <Application>Microsoft Office PowerPoint</Application>
  <PresentationFormat>On-screen Show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Rockwell</vt:lpstr>
      <vt:lpstr>Wingdings 2</vt:lpstr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</dc:creator>
  <cp:lastModifiedBy>Home</cp:lastModifiedBy>
  <cp:revision>59</cp:revision>
  <dcterms:created xsi:type="dcterms:W3CDTF">2022-03-23T11:30:28Z</dcterms:created>
  <dcterms:modified xsi:type="dcterms:W3CDTF">2022-09-21T08:32:08Z</dcterms:modified>
</cp:coreProperties>
</file>