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92" r:id="rId5"/>
    <p:sldId id="259" r:id="rId6"/>
    <p:sldId id="293" r:id="rId7"/>
    <p:sldId id="260" r:id="rId8"/>
    <p:sldId id="294" r:id="rId9"/>
    <p:sldId id="265" r:id="rId10"/>
    <p:sldId id="295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44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5D669B5-ACC1-4775-A469-83BF5EB5BD29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EG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قَالَ لَهُ يَسُوعُ: «إِنْ كُنْتُ أَشَاءُ أَنَّهُ يَبْقَى حَتَّى أَجِيءَ، فَمَاذَا لَكَ؟ اتْبَعْنِي أَنْتَ!». فَذَاعَ هذَا الْقَوْلُ بَيْنَ الإِخْوَةِ: إِنَّ ذلِكَ التِّلْمِيذَ لاَ يَمُوتُ. وَلكِنْ لَمْ يَقُلْ لَهُ يَسُوعُ إِنَّهُ لاَ يَمُوتُ، بَلْ: «إِنْ كُنْتُ أَشَاءُ أَنَّهُ يَبْقَى حَتَّى أَجِيءَ، فَمَاذَا لَكَ</a:t>
            </a:r>
            <a:r>
              <a:rPr lang="ar-EG" sz="6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؟». </a:t>
            </a:r>
            <a:r>
              <a:rPr lang="ar-EG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يو22:21-23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3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548680"/>
            <a:ext cx="7776864" cy="1778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اقوال شائعة بين الاخوة</a:t>
            </a:r>
            <a:endParaRPr lang="en-US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7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سَلَّمْنَا، فَصِرْنَا نُحْمَلُ</a:t>
            </a:r>
            <a:r>
              <a:rPr lang="ar-EG" sz="9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ctr" rtl="1"/>
            <a:r>
              <a:rPr lang="ar-EG" sz="9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اع15:27</a:t>
            </a:r>
            <a:endParaRPr lang="en-US" sz="9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99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عِنْدَ كَثْرَةِ هُمُومِي فِي 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دَاخِلِي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تَعْزِيَاتُكَ تُلَذِّذُ نَفْسِي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ctr" rtl="1"/>
            <a:r>
              <a:rPr lang="ar-EG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مز19:94</a:t>
            </a:r>
            <a:endParaRPr lang="en-US" sz="8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47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لأَنَّهُ يَقُولُ لِمُوسَى: «إِنِّي أَرْحَمُ مَنْ أَرْحَمُ، وَأَتَرَاءَفُ عَلَى مَنْ أَتَرَاءَفُ فَإِذًا لَيْسَ لِمَنْ يَشَاءُ وَلاَ لِمَنْ يَسْعَى، بَلْ للهِ الَّذِي </a:t>
            </a:r>
            <a:r>
              <a:rPr lang="ar-EG" sz="6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يَرْحَمُ </a:t>
            </a:r>
          </a:p>
          <a:p>
            <a:pPr algn="ctr" rtl="1"/>
            <a:r>
              <a:rPr lang="ar-EG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رو15:9-16</a:t>
            </a:r>
            <a:endParaRPr lang="en-US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99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22 بَرَكَةُ الرَّبِّ هِيَ تُغْنِي، وَلاَ يَزِيدُ مَعَهَا تَعَبًا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</a:p>
          <a:p>
            <a:pPr algn="ctr" rtl="1"/>
            <a:r>
              <a:rPr lang="ar-EG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ام22:10</a:t>
            </a:r>
            <a:endParaRPr lang="en-US" sz="8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12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لأَنَّنَا بِالرَّجَاءِ </a:t>
            </a:r>
            <a:r>
              <a:rPr lang="ar-EG" sz="9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خَلَصْنَا</a:t>
            </a:r>
          </a:p>
          <a:p>
            <a:pPr algn="ctr" rtl="1"/>
            <a:r>
              <a:rPr lang="ar-EG" sz="9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رو24:8</a:t>
            </a:r>
            <a:endParaRPr lang="en-US" sz="9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21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تَوَكَّلْ عَلَى الرَّبِّ بِكُلِّ قَلْبِكَ، وَعَلَى 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فَهْمِكَ</a:t>
            </a:r>
          </a:p>
          <a:p>
            <a:pPr algn="ctr" rtl="1"/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لاَ تَعْتَمِدْ. </a:t>
            </a:r>
          </a:p>
          <a:p>
            <a:pPr algn="ctr" rtl="1"/>
            <a:r>
              <a:rPr lang="ar-EG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ام5:3</a:t>
            </a:r>
            <a:endParaRPr lang="en-US" sz="8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20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فَإِذْ قَالَ «جَدِيدًا» عَتَّقَ الأَوَّلَ. وَأَمَّا مَا عَتَقَ وَشَاخَ فَهُوَ قَرِيبٌ مِنْ الاضْمِحْلاَلِ</a:t>
            </a:r>
            <a:r>
              <a:rPr lang="ar-EG" sz="8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ctr" rtl="1"/>
            <a:r>
              <a:rPr lang="ar-EG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عب13:8</a:t>
            </a:r>
            <a:endParaRPr lang="en-US" sz="8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1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6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أَنَّ </a:t>
            </a:r>
            <a:r>
              <a:rPr lang="ar-EG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أَبْنَاءَ اللهِ رَأَوْا بَنَاتِ النَّاسِ أَنَّهُنَّ حَسَنَاتٌ. فَاتَّخَذُوا لأَنْفُسِهِمْ نِسَاءً مِنْ كُلِّ مَا اخْتَارُوا</a:t>
            </a:r>
            <a:r>
              <a:rPr lang="ar-EG" sz="6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ctr" rtl="1"/>
            <a:r>
              <a:rPr lang="ar-EG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تك2:6</a:t>
            </a:r>
          </a:p>
          <a:p>
            <a:pPr algn="ctr" rtl="1"/>
            <a:r>
              <a:rPr lang="ar-EG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جَاءَ بَنُو اللهِ لِيَمْثُلُوا أَمَامَ الرَّبِّ، وَجَاءَ الشَّيْطَانُ أَيْضًا فِي وَسْطِهِمْ</a:t>
            </a:r>
            <a:r>
              <a:rPr lang="ar-EG" sz="6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ctr" rtl="1"/>
            <a:r>
              <a:rPr lang="ar-EG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اى6:1</a:t>
            </a:r>
            <a:endParaRPr lang="en-U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27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إِنْ كَانَتْ تَسْلِيَةٌ مَا </a:t>
            </a:r>
            <a:r>
              <a:rPr lang="ar-EG" sz="8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لِلْمَحَبَّةِ</a:t>
            </a:r>
          </a:p>
          <a:p>
            <a:pPr algn="ctr" rtl="1"/>
            <a:r>
              <a:rPr lang="ar-EG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فى1:2</a:t>
            </a:r>
            <a:endParaRPr lang="en-US" sz="8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53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290</TotalTime>
  <Words>187</Words>
  <Application>Microsoft Office PowerPoint</Application>
  <PresentationFormat>On-screen Show (4:3)</PresentationFormat>
  <Paragraphs>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Rockwell</vt:lpstr>
      <vt:lpstr>Wingdings 2</vt:lpstr>
      <vt:lpstr>Foundry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</dc:creator>
  <cp:lastModifiedBy>Home</cp:lastModifiedBy>
  <cp:revision>46</cp:revision>
  <dcterms:created xsi:type="dcterms:W3CDTF">2022-03-23T11:30:28Z</dcterms:created>
  <dcterms:modified xsi:type="dcterms:W3CDTF">2022-07-24T17:51:30Z</dcterms:modified>
</cp:coreProperties>
</file>