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4" r:id="rId1"/>
  </p:sldMasterIdLst>
  <p:notesMasterIdLst>
    <p:notesMasterId r:id="rId9"/>
  </p:notesMasterIdLst>
  <p:handoutMasterIdLst>
    <p:handoutMasterId r:id="rId10"/>
  </p:handout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</p:sldIdLst>
  <p:sldSz cx="9144000" cy="5715000" type="screen16x1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ae_AlMothnna" panose="020B0803030604020204" pitchFamily="34" charset="-78"/>
      <p:bold r:id="rId15"/>
    </p:embeddedFont>
    <p:embeddedFont>
      <p:font typeface="AF_Aseer" pitchFamily="2" charset="-78"/>
      <p:regular r:id="rId16"/>
    </p:embeddedFont>
    <p:embeddedFont>
      <p:font typeface="AL-Mateen" pitchFamily="2" charset="-78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04" autoAdjust="0"/>
  </p:normalViewPr>
  <p:slideViewPr>
    <p:cSldViewPr>
      <p:cViewPr varScale="1">
        <p:scale>
          <a:sx n="87" d="100"/>
          <a:sy n="87" d="100"/>
        </p:scale>
        <p:origin x="930" y="90"/>
      </p:cViewPr>
      <p:guideLst>
        <p:guide orient="horz" pos="180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69DB640-B107-4EF2-B68E-E6009C4F3ABC}" type="datetimeFigureOut">
              <a:rPr lang="ar-EG" smtClean="0"/>
              <a:t>23/02/1443</a:t>
            </a:fld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9136FF-CA83-4AB8-8585-564164E7BC90}" type="slidenum">
              <a:rPr lang="ar-EG" smtClean="0"/>
              <a:t>‹#›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670555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B5A48FD-AB41-48B8-A81B-34A0B1D313A1}" type="datetimeFigureOut">
              <a:rPr lang="ar-EG" smtClean="0"/>
              <a:pPr/>
              <a:t>23/02/1443</a:t>
            </a:fld>
            <a:endParaRPr lang="ar-E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1EDEEE5-05DC-4A90-A571-7FA760E4DDB7}" type="slidenum">
              <a:rPr lang="ar-EG" smtClean="0"/>
              <a:pPr/>
              <a:t>‹#›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471457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5"/>
            <a:ext cx="9144000" cy="57180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856809"/>
            <a:ext cx="9144000" cy="1270000"/>
          </a:xfrm>
        </p:spPr>
        <p:txBody>
          <a:bodyPr/>
          <a:lstStyle>
            <a:lvl1pPr>
              <a:defRPr lang="ar-EG" sz="66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F_Aseer" pitchFamily="2" charset="-78"/>
              </a:defRPr>
            </a:lvl1pPr>
          </a:lstStyle>
          <a:p>
            <a:r>
              <a:rPr lang="ar-EG" dirty="0"/>
              <a:t>الأصحاح الأول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4DF081-10FD-4FC5-B9DC-A1BE328C8B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023" r="-1264" b="79658"/>
          <a:stretch/>
        </p:blipFill>
        <p:spPr>
          <a:xfrm rot="10800000">
            <a:off x="-104318" y="5131227"/>
            <a:ext cx="9248318" cy="7608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6F5560-FB49-43E7-918B-7313B0975755}"/>
              </a:ext>
            </a:extLst>
          </p:cNvPr>
          <p:cNvSpPr/>
          <p:nvPr userDrawn="1"/>
        </p:nvSpPr>
        <p:spPr>
          <a:xfrm>
            <a:off x="48353" y="5404620"/>
            <a:ext cx="20888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By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Abanoub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 Fathy </a:t>
            </a:r>
            <a:r>
              <a:rPr kumimoji="0" lang="ar-EG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 </a:t>
            </a: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627785E6-F108-48A3-A0ED-C9499D388DCD}"/>
              </a:ext>
            </a:extLst>
          </p:cNvPr>
          <p:cNvSpPr/>
          <p:nvPr userDrawn="1"/>
        </p:nvSpPr>
        <p:spPr>
          <a:xfrm>
            <a:off x="7467600" y="4932654"/>
            <a:ext cx="1600200" cy="457200"/>
          </a:xfrm>
          <a:prstGeom prst="rect">
            <a:avLst/>
          </a:prstGeom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e_AlMothnna" panose="020B0803030604020204" pitchFamily="34" charset="-78"/>
                <a:ea typeface="+mn-ea"/>
                <a:cs typeface="ae_AlMothnna" panose="020B0803030604020204" pitchFamily="34" charset="-78"/>
              </a:rPr>
              <a:t>MENU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e_AlMothnna" panose="020B0803030604020204" pitchFamily="34" charset="-78"/>
              <a:ea typeface="+mn-ea"/>
              <a:cs typeface="ae_AlMothnna" panose="020B0803030604020204" pitchFamily="34" charset="-78"/>
            </a:endParaRPr>
          </a:p>
        </p:txBody>
      </p:sp>
      <p:sp>
        <p:nvSpPr>
          <p:cNvPr id="10" name="Pentagon 9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id="{D6C17436-7658-4803-93BF-C13DED78867D}"/>
              </a:ext>
            </a:extLst>
          </p:cNvPr>
          <p:cNvSpPr/>
          <p:nvPr userDrawn="1"/>
        </p:nvSpPr>
        <p:spPr>
          <a:xfrm flipH="1">
            <a:off x="48353" y="4922405"/>
            <a:ext cx="2187916" cy="417644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e_AlMothnna" panose="020B0803030604020204" pitchFamily="34" charset="-78"/>
                <a:ea typeface="+mn-ea"/>
                <a:cs typeface="ae_AlMothnna" panose="020B0803030604020204" pitchFamily="34" charset="-78"/>
              </a:rPr>
              <a:t>Main Menu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e_AlMothnna" panose="020B0803030604020204" pitchFamily="34" charset="-78"/>
              <a:ea typeface="+mn-ea"/>
              <a:cs typeface="ae_AlMothnna" panose="020B0803030604020204" pitchFamily="34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3283CC-42E9-42B5-AFF6-B465CF333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" b="83870"/>
          <a:stretch/>
        </p:blipFill>
        <p:spPr>
          <a:xfrm>
            <a:off x="0" y="-8585"/>
            <a:ext cx="9146734" cy="9213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B5C537-4A22-42A6-98D8-E3784E0E1A11}"/>
              </a:ext>
            </a:extLst>
          </p:cNvPr>
          <p:cNvSpPr txBox="1"/>
          <p:nvPr userDrawn="1"/>
        </p:nvSpPr>
        <p:spPr>
          <a:xfrm>
            <a:off x="-166140" y="-45499"/>
            <a:ext cx="949289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كنيسة الشهيد العظيم مارجرجس بالحواتكة</a:t>
            </a:r>
            <a:endParaRPr kumimoji="0" lang="ar-EG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Calibri"/>
              <a:ea typeface="+mn-ea"/>
              <a:cs typeface="AL-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279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98033"/>
            <a:ext cx="9144000" cy="5228216"/>
          </a:xfrm>
        </p:spPr>
        <p:txBody>
          <a:bodyPr/>
          <a:lstStyle>
            <a:lvl1pPr>
              <a:defRPr sz="7200" b="1"/>
            </a:lvl1pPr>
          </a:lstStyle>
          <a:p>
            <a:r>
              <a:rPr lang="en-US" dirty="0"/>
              <a:t>Click to edit Master title style</a:t>
            </a:r>
            <a:endParaRPr lang="ar-E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FEA7F3-8FEE-43E3-9811-07C5E4EAEA24}"/>
              </a:ext>
            </a:extLst>
          </p:cNvPr>
          <p:cNvSpPr/>
          <p:nvPr userDrawn="1"/>
        </p:nvSpPr>
        <p:spPr>
          <a:xfrm>
            <a:off x="0" y="0"/>
            <a:ext cx="90956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e_AlMothnna" panose="020B0803030604020204" pitchFamily="34" charset="-78"/>
                <a:ea typeface="+mn-ea"/>
                <a:cs typeface="AF_Aseer" pitchFamily="2" charset="-78"/>
              </a:rPr>
              <a:t>الرسالة الي أفسس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e_AlMothnna" panose="020B0803030604020204" pitchFamily="34" charset="-78"/>
              <a:ea typeface="+mn-ea"/>
              <a:cs typeface="AF_Asee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388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" y="874876"/>
            <a:ext cx="8915400" cy="40992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EG" dirty="0"/>
              <a:t>شس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4DF081-10FD-4FC5-B9DC-A1BE328C8B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023" r="-1264" b="79658"/>
          <a:stretch/>
        </p:blipFill>
        <p:spPr>
          <a:xfrm rot="10800000">
            <a:off x="-104318" y="5131227"/>
            <a:ext cx="9248318" cy="760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6F5560-FB49-43E7-918B-7313B0975755}"/>
              </a:ext>
            </a:extLst>
          </p:cNvPr>
          <p:cNvSpPr/>
          <p:nvPr userDrawn="1"/>
        </p:nvSpPr>
        <p:spPr>
          <a:xfrm>
            <a:off x="48353" y="5404620"/>
            <a:ext cx="20888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By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Abanoub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 Fathy </a:t>
            </a:r>
            <a:r>
              <a:rPr kumimoji="0" lang="ar-EG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AL-Mateen" pitchFamily="2" charset="-78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829EB-5D13-424C-A045-B55BD02CC8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" t="5330" r="-2" b="84771"/>
          <a:stretch/>
        </p:blipFill>
        <p:spPr>
          <a:xfrm>
            <a:off x="-4874" y="-99865"/>
            <a:ext cx="9144000" cy="6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4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</p:sldLayoutIdLst>
  <p:timing>
    <p:tnLst>
      <p:par>
        <p:cTn id="1" dur="indefinite" restart="never" nodeType="tmRoot"/>
      </p:par>
    </p:tnLst>
  </p:timing>
  <p:txStyles>
    <p:titleStyle>
      <a:lvl1pPr algn="ctr" defTabSz="685784" rtl="1" eaLnBrk="1" latinLnBrk="0" hangingPunct="1">
        <a:spcBef>
          <a:spcPct val="0"/>
        </a:spcBef>
        <a:buNone/>
        <a:defRPr kumimoji="0" lang="en-US" sz="4050" b="0" i="0" u="none" strike="noStrike" kern="1200" cap="none" spc="0" normalizeH="0" baseline="0" dirty="0">
          <a:ln>
            <a:noFill/>
          </a:ln>
          <a:solidFill>
            <a:srgbClr val="FFFF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uLnTx/>
          <a:uFillTx/>
          <a:latin typeface="Arial" charset="0"/>
          <a:ea typeface="+mn-ea"/>
          <a:cs typeface="AL-Mateen" pitchFamily="2" charset="-78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1 وَأَنْتُمْ إِذْ كُنْتُمْ أَمْوَاتًا بِالذُّنُوبِ وَالْخَطَايَا،</a:t>
            </a:r>
          </a:p>
        </p:txBody>
      </p:sp>
    </p:spTree>
    <p:extLst>
      <p:ext uri="{BB962C8B-B14F-4D97-AF65-F5344CB8AC3E}">
        <p14:creationId xmlns:p14="http://schemas.microsoft.com/office/powerpoint/2010/main" val="32319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 الَّتِي سَلَكْتُمْ فِيهَا قَبْلاً حَسَبَ دَهْرِ هذَا الْعَالَمِ، حَسَبَ رَئِيسِ سُلْطَانِ الْهَوَاءِ، الرُّوحِ الَّذِي يَعْمَلُ الآنَ فِي أَبْنَاءِ الْمَعْصِيَةِ،</a:t>
            </a:r>
          </a:p>
        </p:txBody>
      </p:sp>
    </p:spTree>
    <p:extLst>
      <p:ext uri="{BB962C8B-B14F-4D97-AF65-F5344CB8AC3E}">
        <p14:creationId xmlns:p14="http://schemas.microsoft.com/office/powerpoint/2010/main" val="325078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 الَّذِينَ نَحْنُ أَيْضًا جَمِيعًا تَصَرَّفْنَا قَبْلاً بَيْنَهُمْ فِي شَهَوَاتِ جَسَدِنَا، عَامِلِينَ مَشِيئَاتِ الْجَسَدِ وَالأَفْكَارِ، وَكُنَّا بِالطَّبِيعَةِ أَبْنَاءَ الْغَضَبِ كَالْبَاقِينَ أَيْضًا،</a:t>
            </a:r>
          </a:p>
        </p:txBody>
      </p:sp>
    </p:spTree>
    <p:extLst>
      <p:ext uri="{BB962C8B-B14F-4D97-AF65-F5344CB8AC3E}">
        <p14:creationId xmlns:p14="http://schemas.microsoft.com/office/powerpoint/2010/main" val="231378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9600" dirty="0"/>
              <a:t>حَسَبَ دَهْرِ هذَا الْعَالَمِ</a:t>
            </a:r>
            <a:endParaRPr lang="ar-EG" sz="9600" dirty="0"/>
          </a:p>
        </p:txBody>
      </p:sp>
    </p:spTree>
    <p:extLst>
      <p:ext uri="{BB962C8B-B14F-4D97-AF65-F5344CB8AC3E}">
        <p14:creationId xmlns:p14="http://schemas.microsoft.com/office/powerpoint/2010/main" val="41078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9600" dirty="0"/>
              <a:t>حَسَبَ رَئِيسِ سُلْطَانِ الْهَوَاءِ</a:t>
            </a:r>
            <a:endParaRPr lang="ar-EG" sz="9600" dirty="0"/>
          </a:p>
        </p:txBody>
      </p:sp>
    </p:spTree>
    <p:extLst>
      <p:ext uri="{BB962C8B-B14F-4D97-AF65-F5344CB8AC3E}">
        <p14:creationId xmlns:p14="http://schemas.microsoft.com/office/powerpoint/2010/main" val="12034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9600" dirty="0"/>
              <a:t>عَامِلِينَ مَشِيئَاتِ الْجَسَدِ</a:t>
            </a:r>
            <a:endParaRPr lang="ar-EG" sz="9600" dirty="0"/>
          </a:p>
        </p:txBody>
      </p:sp>
    </p:spTree>
    <p:extLst>
      <p:ext uri="{BB962C8B-B14F-4D97-AF65-F5344CB8AC3E}">
        <p14:creationId xmlns:p14="http://schemas.microsoft.com/office/powerpoint/2010/main" val="204279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العلاج</a:t>
            </a:r>
            <a:br>
              <a:rPr lang="ar-EG" dirty="0" smtClean="0"/>
            </a:br>
            <a:r>
              <a:rPr lang="ar-EG" dirty="0" smtClean="0"/>
              <a:t>1- الوصية</a:t>
            </a:r>
            <a:br>
              <a:rPr lang="ar-EG" dirty="0" smtClean="0"/>
            </a:br>
            <a:r>
              <a:rPr lang="ar-EG" dirty="0" smtClean="0"/>
              <a:t>2- انكار الذات</a:t>
            </a:r>
            <a:br>
              <a:rPr lang="ar-EG" dirty="0" smtClean="0"/>
            </a:br>
            <a:r>
              <a:rPr lang="ar-EG" dirty="0" smtClean="0"/>
              <a:t>3- ضد السائد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227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67</Words>
  <Application>Microsoft Office PowerPoint</Application>
  <PresentationFormat>On-screen Show (16:10)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ae_AlMothnna</vt:lpstr>
      <vt:lpstr>Arial</vt:lpstr>
      <vt:lpstr>AF_Aseer</vt:lpstr>
      <vt:lpstr>AL-Mateen</vt:lpstr>
      <vt:lpstr>1_Office Theme</vt:lpstr>
      <vt:lpstr>1 وَأَنْتُمْ إِذْ كُنْتُمْ أَمْوَاتًا بِالذُّنُوبِ وَالْخَطَايَا،</vt:lpstr>
      <vt:lpstr>2 الَّتِي سَلَكْتُمْ فِيهَا قَبْلاً حَسَبَ دَهْرِ هذَا الْعَالَمِ، حَسَبَ رَئِيسِ سُلْطَانِ الْهَوَاءِ، الرُّوحِ الَّذِي يَعْمَلُ الآنَ فِي أَبْنَاءِ الْمَعْصِيَةِ،</vt:lpstr>
      <vt:lpstr>3 الَّذِينَ نَحْنُ أَيْضًا جَمِيعًا تَصَرَّفْنَا قَبْلاً بَيْنَهُمْ فِي شَهَوَاتِ جَسَدِنَا، عَامِلِينَ مَشِيئَاتِ الْجَسَدِ وَالأَفْكَارِ، وَكُنَّا بِالطَّبِيعَةِ أَبْنَاءَ الْغَضَبِ كَالْبَاقِينَ أَيْضًا،</vt:lpstr>
      <vt:lpstr>حَسَبَ دَهْرِ هذَا الْعَالَمِ</vt:lpstr>
      <vt:lpstr>حَسَبَ رَئِيسِ سُلْطَانِ الْهَوَاءِ</vt:lpstr>
      <vt:lpstr>عَامِلِينَ مَشِيئَاتِ الْجَسَدِ</vt:lpstr>
      <vt:lpstr>العلاج 1- الوصية 2- انكار الذات 3- ضد السائد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www.facebook.com_x000d_
copticorthodoxpowerpoint;maged</dc:creator>
  <cp:lastModifiedBy>Fr Markos</cp:lastModifiedBy>
  <cp:revision>187</cp:revision>
  <dcterms:created xsi:type="dcterms:W3CDTF">2006-08-16T00:00:00Z</dcterms:created>
  <dcterms:modified xsi:type="dcterms:W3CDTF">2021-09-30T12:56:46Z</dcterms:modified>
</cp:coreProperties>
</file>