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64" r:id="rId1"/>
  </p:sldMasterIdLst>
  <p:notesMasterIdLst>
    <p:notesMasterId r:id="rId15"/>
  </p:notesMasterIdLst>
  <p:handoutMasterIdLst>
    <p:handoutMasterId r:id="rId16"/>
  </p:handoutMasterIdLst>
  <p:sldIdLst>
    <p:sldId id="391" r:id="rId2"/>
    <p:sldId id="396" r:id="rId3"/>
    <p:sldId id="393" r:id="rId4"/>
    <p:sldId id="397" r:id="rId5"/>
    <p:sldId id="395" r:id="rId6"/>
    <p:sldId id="398" r:id="rId7"/>
    <p:sldId id="399" r:id="rId8"/>
    <p:sldId id="400" r:id="rId9"/>
    <p:sldId id="401" r:id="rId10"/>
    <p:sldId id="402" r:id="rId11"/>
    <p:sldId id="403" r:id="rId12"/>
    <p:sldId id="404" r:id="rId13"/>
    <p:sldId id="405" r:id="rId14"/>
  </p:sldIdLst>
  <p:sldSz cx="9144000" cy="5715000" type="screen16x10"/>
  <p:notesSz cx="6858000" cy="9144000"/>
  <p:embeddedFontLst>
    <p:embeddedFont>
      <p:font typeface="Calibri" panose="020F0502020204030204" pitchFamily="34" charset="0"/>
      <p:regular r:id="rId17"/>
      <p:bold r:id="rId18"/>
      <p:italic r:id="rId19"/>
      <p:boldItalic r:id="rId20"/>
    </p:embeddedFont>
    <p:embeddedFont>
      <p:font typeface="ae_AlMothnna" panose="020B0803030604020204" pitchFamily="34" charset="-78"/>
      <p:bold r:id="rId21"/>
    </p:embeddedFont>
    <p:embeddedFont>
      <p:font typeface="AF_Aseer" pitchFamily="2" charset="-78"/>
      <p:regular r:id="rId22"/>
    </p:embeddedFont>
    <p:embeddedFont>
      <p:font typeface="AL-Mateen" pitchFamily="2" charset="-78"/>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رسالة بولس الرسول إلى أهل فيلبي 1" id="{68047069-C6E8-4A9F-A6CE-087D83AA4BAB}">
          <p14:sldIdLst>
            <p14:sldId id="391"/>
            <p14:sldId id="396"/>
            <p14:sldId id="393"/>
            <p14:sldId id="397"/>
            <p14:sldId id="395"/>
            <p14:sldId id="398"/>
            <p14:sldId id="399"/>
            <p14:sldId id="400"/>
            <p14:sldId id="401"/>
            <p14:sldId id="402"/>
            <p14:sldId id="403"/>
          </p14:sldIdLst>
        </p14:section>
        <p14:section name="رسالة بولس الرسول إلى أهل فيلبي 2" id="{E5006BC2-C17B-4D71-8D7A-62D136F2CD53}">
          <p14:sldIdLst>
            <p14:sldId id="404"/>
          </p14:sldIdLst>
        </p14:section>
        <p14:section name="رسالة بولس الرسول إلى أهل فيلبي 3" id="{5B3225C8-924C-4C3E-AEFA-286E48444111}">
          <p14:sldIdLst>
            <p14:sldId id="405"/>
          </p14:sldIdLst>
        </p14:section>
        <p14:section name="رسالة بولس الرسول إلى أهل فيلبي 4" id="{35CCDE59-F553-4016-B16F-1B373E946351}">
          <p14:sldIdLst/>
        </p14:section>
        <p14:section name="Untitled Section" id="{DA50D487-A5A0-4DD1-B317-0F9294E48E46}">
          <p14:sldIdLst/>
        </p14:section>
      </p14:sectionLst>
    </p:ex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1" autoAdjust="0"/>
    <p:restoredTop sz="94704" autoAdjust="0"/>
  </p:normalViewPr>
  <p:slideViewPr>
    <p:cSldViewPr>
      <p:cViewPr varScale="1">
        <p:scale>
          <a:sx n="82" d="100"/>
          <a:sy n="82" d="100"/>
        </p:scale>
        <p:origin x="996" y="24"/>
      </p:cViewPr>
      <p:guideLst>
        <p:guide orient="horz" pos="1800"/>
        <p:guide pos="2880"/>
      </p:guideLst>
    </p:cSldViewPr>
  </p:slideViewPr>
  <p:notesTextViewPr>
    <p:cViewPr>
      <p:scale>
        <a:sx n="3" d="2"/>
        <a:sy n="3" d="2"/>
      </p:scale>
      <p:origin x="0" y="0"/>
    </p:cViewPr>
  </p:notesTextViewPr>
  <p:notesViewPr>
    <p:cSldViewPr showGuides="1">
      <p:cViewPr varScale="1">
        <p:scale>
          <a:sx n="80" d="100"/>
          <a:sy n="80" d="100"/>
        </p:scale>
        <p:origin x="-19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dirty="0"/>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069DB640-B107-4EF2-B68E-E6009C4F3ABC}" type="datetimeFigureOut">
              <a:rPr lang="ar-EG" smtClean="0"/>
              <a:t>18/01/1443</a:t>
            </a:fld>
            <a:endParaRPr lang="ar-EG" dirty="0"/>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dirty="0"/>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99136FF-CA83-4AB8-8585-564164E7BC90}" type="slidenum">
              <a:rPr lang="ar-EG" smtClean="0"/>
              <a:t>‹#›</a:t>
            </a:fld>
            <a:endParaRPr lang="ar-EG" dirty="0"/>
          </a:p>
        </p:txBody>
      </p:sp>
    </p:spTree>
    <p:extLst>
      <p:ext uri="{BB962C8B-B14F-4D97-AF65-F5344CB8AC3E}">
        <p14:creationId xmlns:p14="http://schemas.microsoft.com/office/powerpoint/2010/main" val="670555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dirty="0"/>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B5A48FD-AB41-48B8-A81B-34A0B1D313A1}" type="datetimeFigureOut">
              <a:rPr lang="ar-EG" smtClean="0"/>
              <a:pPr/>
              <a:t>18/01/1443</a:t>
            </a:fld>
            <a:endParaRPr lang="ar-EG"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ar-EG"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dirty="0"/>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1EDEEE5-05DC-4A90-A571-7FA760E4DDB7}" type="slidenum">
              <a:rPr lang="ar-EG" smtClean="0"/>
              <a:pPr/>
              <a:t>‹#›</a:t>
            </a:fld>
            <a:endParaRPr lang="ar-EG" dirty="0"/>
          </a:p>
        </p:txBody>
      </p:sp>
    </p:spTree>
    <p:extLst>
      <p:ext uri="{BB962C8B-B14F-4D97-AF65-F5344CB8AC3E}">
        <p14:creationId xmlns:p14="http://schemas.microsoft.com/office/powerpoint/2010/main" val="347145739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DEEE5-05DC-4A90-A571-7FA760E4DDB7}" type="slidenum">
              <a:rPr kumimoji="0" lang="ar-EG"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300196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slide" Target="../slides/slide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525"/>
            <a:ext cx="9144000" cy="5718049"/>
          </a:xfrm>
          <a:prstGeom prst="rect">
            <a:avLst/>
          </a:prstGeom>
        </p:spPr>
      </p:pic>
      <p:sp>
        <p:nvSpPr>
          <p:cNvPr id="2" name="Title 1"/>
          <p:cNvSpPr>
            <a:spLocks noGrp="1"/>
          </p:cNvSpPr>
          <p:nvPr>
            <p:ph type="title" hasCustomPrompt="1"/>
          </p:nvPr>
        </p:nvSpPr>
        <p:spPr>
          <a:xfrm>
            <a:off x="0" y="3856809"/>
            <a:ext cx="9144000" cy="1270000"/>
          </a:xfrm>
        </p:spPr>
        <p:txBody>
          <a:bodyPr/>
          <a:lstStyle>
            <a:lvl1pPr>
              <a:defRPr lang="ar-EG" sz="6600" kern="1200" dirty="0">
                <a:solidFill>
                  <a:srgbClr val="FFC000"/>
                </a:solidFill>
                <a:effectLst>
                  <a:outerShdw blurRad="38100" dist="38100" dir="2700000" algn="tl">
                    <a:srgbClr val="000000">
                      <a:alpha val="43137"/>
                    </a:srgbClr>
                  </a:outerShdw>
                </a:effectLst>
                <a:latin typeface="+mn-lt"/>
                <a:ea typeface="+mn-ea"/>
                <a:cs typeface="AF_Aseer" pitchFamily="2" charset="-78"/>
              </a:defRPr>
            </a:lvl1pPr>
          </a:lstStyle>
          <a:p>
            <a:r>
              <a:rPr lang="ar-EG" dirty="0"/>
              <a:t>الأصحاح الأول</a:t>
            </a:r>
          </a:p>
        </p:txBody>
      </p:sp>
      <p:pic>
        <p:nvPicPr>
          <p:cNvPr id="6" name="Picture 5">
            <a:extLst>
              <a:ext uri="{FF2B5EF4-FFF2-40B4-BE49-F238E27FC236}">
                <a16:creationId xmlns:a16="http://schemas.microsoft.com/office/drawing/2014/main" id="{884DF081-10FD-4FC5-B9DC-A1BE328C8BD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 t="7023" r="-1264" b="79658"/>
          <a:stretch/>
        </p:blipFill>
        <p:spPr>
          <a:xfrm rot="10800000">
            <a:off x="-104318" y="5131227"/>
            <a:ext cx="9248318" cy="760839"/>
          </a:xfrm>
          <a:prstGeom prst="rect">
            <a:avLst/>
          </a:prstGeom>
        </p:spPr>
      </p:pic>
      <p:sp>
        <p:nvSpPr>
          <p:cNvPr id="7" name="Rectangle 6">
            <a:extLst>
              <a:ext uri="{FF2B5EF4-FFF2-40B4-BE49-F238E27FC236}">
                <a16:creationId xmlns:a16="http://schemas.microsoft.com/office/drawing/2014/main" id="{5F6F5560-FB49-43E7-918B-7313B0975755}"/>
              </a:ext>
            </a:extLst>
          </p:cNvPr>
          <p:cNvSpPr/>
          <p:nvPr userDrawn="1"/>
        </p:nvSpPr>
        <p:spPr>
          <a:xfrm>
            <a:off x="48353" y="5404620"/>
            <a:ext cx="2088878" cy="323165"/>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By </a:t>
            </a:r>
            <a:r>
              <a:rPr kumimoji="0" lang="en-US" sz="1500" b="1" i="0" u="none" strike="noStrike" kern="1200" cap="none" spc="0" normalizeH="0" baseline="0" noProof="0" dirty="0" err="1">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Abanoub</a:t>
            </a:r>
            <a:r>
              <a:rPr kumimoji="0" lang="en-US" sz="15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 Fathy </a:t>
            </a:r>
            <a:r>
              <a:rPr kumimoji="0" lang="ar-EG" sz="15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 </a:t>
            </a:r>
          </a:p>
        </p:txBody>
      </p:sp>
      <p:sp>
        <p:nvSpPr>
          <p:cNvPr id="9" name="Rectangle 8">
            <a:hlinkClick r:id="rId4" action="ppaction://hlinksldjump"/>
            <a:extLst>
              <a:ext uri="{FF2B5EF4-FFF2-40B4-BE49-F238E27FC236}">
                <a16:creationId xmlns:a16="http://schemas.microsoft.com/office/drawing/2014/main" id="{627785E6-F108-48A3-A0ED-C9499D388DCD}"/>
              </a:ext>
            </a:extLst>
          </p:cNvPr>
          <p:cNvSpPr/>
          <p:nvPr userDrawn="1"/>
        </p:nvSpPr>
        <p:spPr>
          <a:xfrm>
            <a:off x="7467600" y="4932654"/>
            <a:ext cx="1600200" cy="457200"/>
          </a:xfrm>
          <a:prstGeom prst="rect">
            <a:avLst/>
          </a:prstGeom>
          <a:ln w="38100">
            <a:solidFill>
              <a:schemeClr val="bg1"/>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e_AlMothnna" panose="020B0803030604020204" pitchFamily="34" charset="-78"/>
                <a:ea typeface="+mn-ea"/>
                <a:cs typeface="ae_AlMothnna" panose="020B0803030604020204" pitchFamily="34" charset="-78"/>
              </a:rPr>
              <a:t>MENU</a:t>
            </a:r>
            <a:endParaRPr kumimoji="0" lang="ar-EG"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e_AlMothnna" panose="020B0803030604020204" pitchFamily="34" charset="-78"/>
              <a:ea typeface="+mn-ea"/>
              <a:cs typeface="ae_AlMothnna" panose="020B0803030604020204" pitchFamily="34" charset="-78"/>
            </a:endParaRPr>
          </a:p>
        </p:txBody>
      </p:sp>
      <p:sp>
        <p:nvSpPr>
          <p:cNvPr id="10" name="Pentagon 9">
            <a:hlinkClick r:id="" action="ppaction://hlinkshowjump?jump=endshow" highlightClick="1"/>
            <a:extLst>
              <a:ext uri="{FF2B5EF4-FFF2-40B4-BE49-F238E27FC236}">
                <a16:creationId xmlns:a16="http://schemas.microsoft.com/office/drawing/2014/main" id="{D6C17436-7658-4803-93BF-C13DED78867D}"/>
              </a:ext>
            </a:extLst>
          </p:cNvPr>
          <p:cNvSpPr/>
          <p:nvPr userDrawn="1"/>
        </p:nvSpPr>
        <p:spPr>
          <a:xfrm flipH="1">
            <a:off x="48353" y="4922405"/>
            <a:ext cx="2187916" cy="417644"/>
          </a:xfrm>
          <a:prstGeom prst="homePlate">
            <a:avLst/>
          </a:prstGeom>
          <a:ln/>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ae_AlMothnna" panose="020B0803030604020204" pitchFamily="34" charset="-78"/>
                <a:ea typeface="+mn-ea"/>
                <a:cs typeface="ae_AlMothnna" panose="020B0803030604020204" pitchFamily="34" charset="-78"/>
              </a:rPr>
              <a:t>Main Menu</a:t>
            </a:r>
            <a:endParaRPr kumimoji="0" lang="ar-EG" sz="2000" b="1" i="0" u="none" strike="noStrike" kern="1200" cap="none" spc="0" normalizeH="0" baseline="0" noProof="0" dirty="0">
              <a:ln>
                <a:noFill/>
              </a:ln>
              <a:solidFill>
                <a:prstClr val="white"/>
              </a:solidFill>
              <a:effectLst/>
              <a:uLnTx/>
              <a:uFillTx/>
              <a:latin typeface="ae_AlMothnna" panose="020B0803030604020204" pitchFamily="34" charset="-78"/>
              <a:ea typeface="+mn-ea"/>
              <a:cs typeface="ae_AlMothnna" panose="020B0803030604020204" pitchFamily="34" charset="-78"/>
            </a:endParaRPr>
          </a:p>
        </p:txBody>
      </p:sp>
      <p:pic>
        <p:nvPicPr>
          <p:cNvPr id="11" name="Picture 10">
            <a:extLst>
              <a:ext uri="{FF2B5EF4-FFF2-40B4-BE49-F238E27FC236}">
                <a16:creationId xmlns:a16="http://schemas.microsoft.com/office/drawing/2014/main" id="{F63283CC-42E9-42B5-AFF6-B465CF33336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 b="83870"/>
          <a:stretch/>
        </p:blipFill>
        <p:spPr>
          <a:xfrm>
            <a:off x="0" y="-8585"/>
            <a:ext cx="9146734" cy="921383"/>
          </a:xfrm>
          <a:prstGeom prst="rect">
            <a:avLst/>
          </a:prstGeom>
        </p:spPr>
      </p:pic>
      <p:sp>
        <p:nvSpPr>
          <p:cNvPr id="12" name="TextBox 11">
            <a:extLst>
              <a:ext uri="{FF2B5EF4-FFF2-40B4-BE49-F238E27FC236}">
                <a16:creationId xmlns:a16="http://schemas.microsoft.com/office/drawing/2014/main" id="{15B5C537-4A22-42A6-98D8-E3784E0E1A11}"/>
              </a:ext>
            </a:extLst>
          </p:cNvPr>
          <p:cNvSpPr txBox="1"/>
          <p:nvPr userDrawn="1"/>
        </p:nvSpPr>
        <p:spPr>
          <a:xfrm>
            <a:off x="-166140" y="-45499"/>
            <a:ext cx="9492899" cy="830997"/>
          </a:xfrm>
          <a:prstGeom prst="rect">
            <a:avLst/>
          </a:prstGeom>
          <a:noFill/>
        </p:spPr>
        <p:txBody>
          <a:bodyPr wrap="square" rtlCol="1">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كنيسة الشهيد العظيم مارجرجس بالحواتكة</a:t>
            </a:r>
            <a:endParaRPr kumimoji="0" lang="ar-EG" sz="48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endParaRPr>
          </a:p>
        </p:txBody>
      </p:sp>
    </p:spTree>
    <p:extLst>
      <p:ext uri="{BB962C8B-B14F-4D97-AF65-F5344CB8AC3E}">
        <p14:creationId xmlns:p14="http://schemas.microsoft.com/office/powerpoint/2010/main" val="2375920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5" name="Title 1"/>
          <p:cNvSpPr>
            <a:spLocks noGrp="1"/>
          </p:cNvSpPr>
          <p:nvPr>
            <p:ph type="title"/>
          </p:nvPr>
        </p:nvSpPr>
        <p:spPr>
          <a:xfrm>
            <a:off x="0" y="398033"/>
            <a:ext cx="9144000" cy="5228216"/>
          </a:xfrm>
        </p:spPr>
        <p:txBody>
          <a:bodyPr/>
          <a:lstStyle>
            <a:lvl1pPr>
              <a:defRPr sz="7200" b="1"/>
            </a:lvl1pPr>
          </a:lstStyle>
          <a:p>
            <a:r>
              <a:rPr lang="en-US" dirty="0"/>
              <a:t>Click to edit Master title style</a:t>
            </a:r>
            <a:endParaRPr lang="ar-EG" dirty="0"/>
          </a:p>
        </p:txBody>
      </p:sp>
      <p:sp>
        <p:nvSpPr>
          <p:cNvPr id="7" name="Rectangle 6">
            <a:extLst>
              <a:ext uri="{FF2B5EF4-FFF2-40B4-BE49-F238E27FC236}">
                <a16:creationId xmlns:a16="http://schemas.microsoft.com/office/drawing/2014/main" id="{BDFEA7F3-8FEE-43E3-9811-07C5E4EAEA24}"/>
              </a:ext>
            </a:extLst>
          </p:cNvPr>
          <p:cNvSpPr/>
          <p:nvPr userDrawn="1"/>
        </p:nvSpPr>
        <p:spPr>
          <a:xfrm>
            <a:off x="0" y="0"/>
            <a:ext cx="9095647" cy="52322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e_AlMothnna" panose="020B0803030604020204" pitchFamily="34" charset="-78"/>
                <a:ea typeface="+mn-ea"/>
                <a:cs typeface="AF_Aseer" pitchFamily="2" charset="-78"/>
              </a:rPr>
              <a:t>الرسالة الي فيلبي</a:t>
            </a:r>
            <a:endParaRPr kumimoji="0" lang="ar-EG"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e_AlMothnna" panose="020B0803030604020204" pitchFamily="34" charset="-78"/>
              <a:ea typeface="+mn-ea"/>
              <a:cs typeface="AF_Aseer" pitchFamily="2" charset="-78"/>
            </a:endParaRPr>
          </a:p>
        </p:txBody>
      </p:sp>
    </p:spTree>
    <p:extLst>
      <p:ext uri="{BB962C8B-B14F-4D97-AF65-F5344CB8AC3E}">
        <p14:creationId xmlns:p14="http://schemas.microsoft.com/office/powerpoint/2010/main" val="1581805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 y="874876"/>
            <a:ext cx="8915400" cy="4099294"/>
          </a:xfrm>
          <a:prstGeom prst="rect">
            <a:avLst/>
          </a:prstGeom>
        </p:spPr>
        <p:txBody>
          <a:bodyPr vert="horz" lIns="91440" tIns="45720" rIns="91440" bIns="45720" rtlCol="0" anchor="ctr">
            <a:noAutofit/>
          </a:bodyPr>
          <a:lstStyle/>
          <a:p>
            <a:r>
              <a:rPr lang="ar-EG" dirty="0"/>
              <a:t>شس</a:t>
            </a:r>
            <a:endParaRPr lang="en-US" dirty="0"/>
          </a:p>
        </p:txBody>
      </p:sp>
      <p:pic>
        <p:nvPicPr>
          <p:cNvPr id="3" name="Picture 2">
            <a:extLst>
              <a:ext uri="{FF2B5EF4-FFF2-40B4-BE49-F238E27FC236}">
                <a16:creationId xmlns:a16="http://schemas.microsoft.com/office/drawing/2014/main" id="{884DF081-10FD-4FC5-B9DC-A1BE328C8BD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 t="7023" r="-1264" b="79658"/>
          <a:stretch/>
        </p:blipFill>
        <p:spPr>
          <a:xfrm rot="10800000">
            <a:off x="-104318" y="5131227"/>
            <a:ext cx="9248318" cy="760839"/>
          </a:xfrm>
          <a:prstGeom prst="rect">
            <a:avLst/>
          </a:prstGeom>
        </p:spPr>
      </p:pic>
      <p:sp>
        <p:nvSpPr>
          <p:cNvPr id="4" name="Rectangle 3">
            <a:extLst>
              <a:ext uri="{FF2B5EF4-FFF2-40B4-BE49-F238E27FC236}">
                <a16:creationId xmlns:a16="http://schemas.microsoft.com/office/drawing/2014/main" id="{5F6F5560-FB49-43E7-918B-7313B0975755}"/>
              </a:ext>
            </a:extLst>
          </p:cNvPr>
          <p:cNvSpPr/>
          <p:nvPr userDrawn="1"/>
        </p:nvSpPr>
        <p:spPr>
          <a:xfrm>
            <a:off x="48353" y="5404620"/>
            <a:ext cx="2088878" cy="323165"/>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By </a:t>
            </a:r>
            <a:r>
              <a:rPr kumimoji="0" lang="en-US" sz="1500" b="1" i="0" u="none" strike="noStrike" kern="1200" cap="none" spc="0" normalizeH="0" baseline="0" noProof="0" dirty="0" err="1">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Abanoub</a:t>
            </a:r>
            <a:r>
              <a:rPr kumimoji="0" lang="en-US" sz="15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 Fathy </a:t>
            </a:r>
            <a:r>
              <a:rPr kumimoji="0" lang="ar-EG" sz="1500" b="1" i="0" u="none" strike="noStrike" kern="1200" cap="none" spc="0" normalizeH="0" baseline="0" noProof="0" dirty="0">
                <a:ln>
                  <a:noFill/>
                </a:ln>
                <a:solidFill>
                  <a:prstClr val="white"/>
                </a:solidFill>
                <a:effectLst>
                  <a:glow rad="63500">
                    <a:srgbClr val="4F81BD">
                      <a:satMod val="175000"/>
                      <a:alpha val="40000"/>
                    </a:srgbClr>
                  </a:glow>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AL-Mateen" pitchFamily="2" charset="-78"/>
              </a:rPr>
              <a:t> </a:t>
            </a:r>
          </a:p>
        </p:txBody>
      </p:sp>
      <p:pic>
        <p:nvPicPr>
          <p:cNvPr id="5" name="Picture 4">
            <a:extLst>
              <a:ext uri="{FF2B5EF4-FFF2-40B4-BE49-F238E27FC236}">
                <a16:creationId xmlns:a16="http://schemas.microsoft.com/office/drawing/2014/main" id="{820829EB-5D13-424C-A045-B55BD02CC85D}"/>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90" t="5330" r="-2" b="84771"/>
          <a:stretch/>
        </p:blipFill>
        <p:spPr>
          <a:xfrm>
            <a:off x="-4874" y="-99865"/>
            <a:ext cx="9144000" cy="678565"/>
          </a:xfrm>
          <a:prstGeom prst="rect">
            <a:avLst/>
          </a:prstGeom>
        </p:spPr>
      </p:pic>
    </p:spTree>
    <p:extLst>
      <p:ext uri="{BB962C8B-B14F-4D97-AF65-F5344CB8AC3E}">
        <p14:creationId xmlns:p14="http://schemas.microsoft.com/office/powerpoint/2010/main" val="2612757345"/>
      </p:ext>
    </p:extLst>
  </p:cSld>
  <p:clrMap bg1="lt1" tx1="dk1" bg2="lt2" tx2="dk2" accent1="accent1" accent2="accent2" accent3="accent3" accent4="accent4" accent5="accent5" accent6="accent6" hlink="hlink" folHlink="folHlink"/>
  <p:sldLayoutIdLst>
    <p:sldLayoutId id="2147483765" r:id="rId1"/>
    <p:sldLayoutId id="2147483766" r:id="rId2"/>
  </p:sldLayoutIdLst>
  <p:timing>
    <p:tnLst>
      <p:par>
        <p:cTn id="1" dur="indefinite" restart="never" nodeType="tmRoot"/>
      </p:par>
    </p:tnLst>
  </p:timing>
  <p:txStyles>
    <p:titleStyle>
      <a:lvl1pPr algn="ctr" defTabSz="685784" rtl="1" eaLnBrk="1" latinLnBrk="0" hangingPunct="1">
        <a:spcBef>
          <a:spcPct val="0"/>
        </a:spcBef>
        <a:buNone/>
        <a:defRPr kumimoji="0" lang="en-US" sz="4050" b="0" i="0" u="none" strike="noStrike" kern="1200" cap="none" spc="0" normalizeH="0" baseline="0" dirty="0">
          <a:ln>
            <a:noFill/>
          </a:ln>
          <a:solidFill>
            <a:srgbClr val="FFFFFF"/>
          </a:solidFill>
          <a:effectLst>
            <a:outerShdw blurRad="38100" dist="38100" dir="2700000" algn="tl">
              <a:srgbClr val="000000">
                <a:alpha val="43137"/>
              </a:srgbClr>
            </a:outerShdw>
          </a:effectLst>
          <a:uLnTx/>
          <a:uFillTx/>
          <a:latin typeface="Arial" charset="0"/>
          <a:ea typeface="+mn-ea"/>
          <a:cs typeface="AL-Mateen" pitchFamily="2" charset="-78"/>
        </a:defRPr>
      </a:lvl1pPr>
    </p:titleStyle>
    <p:bodyStyle>
      <a:lvl1pPr marL="257169" indent="-257169" algn="l" defTabSz="685784"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8" indent="-214307" algn="l" defTabSz="685784"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9" indent="-171446" algn="l" defTabSz="685784"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0" indent="-171446" algn="l" defTabSz="685784"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1" indent="-171446" algn="l" defTabSz="685784"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3" indent="-171446" algn="l" defTabSz="68578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4" rtl="0" eaLnBrk="1" latinLnBrk="0" hangingPunct="1">
        <a:defRPr sz="1350" kern="1200">
          <a:solidFill>
            <a:schemeClr val="tx1"/>
          </a:solidFill>
          <a:latin typeface="+mn-lt"/>
          <a:ea typeface="+mn-ea"/>
          <a:cs typeface="+mn-cs"/>
        </a:defRPr>
      </a:lvl1pPr>
      <a:lvl2pPr marL="342892" algn="l" defTabSz="685784" rtl="0" eaLnBrk="1" latinLnBrk="0" hangingPunct="1">
        <a:defRPr sz="1350" kern="1200">
          <a:solidFill>
            <a:schemeClr val="tx1"/>
          </a:solidFill>
          <a:latin typeface="+mn-lt"/>
          <a:ea typeface="+mn-ea"/>
          <a:cs typeface="+mn-cs"/>
        </a:defRPr>
      </a:lvl2pPr>
      <a:lvl3pPr marL="685784" algn="l" defTabSz="685784" rtl="0" eaLnBrk="1" latinLnBrk="0" hangingPunct="1">
        <a:defRPr sz="1350" kern="1200">
          <a:solidFill>
            <a:schemeClr val="tx1"/>
          </a:solidFill>
          <a:latin typeface="+mn-lt"/>
          <a:ea typeface="+mn-ea"/>
          <a:cs typeface="+mn-cs"/>
        </a:defRPr>
      </a:lvl3pPr>
      <a:lvl4pPr marL="1028675" algn="l" defTabSz="685784" rtl="0" eaLnBrk="1" latinLnBrk="0" hangingPunct="1">
        <a:defRPr sz="1350" kern="1200">
          <a:solidFill>
            <a:schemeClr val="tx1"/>
          </a:solidFill>
          <a:latin typeface="+mn-lt"/>
          <a:ea typeface="+mn-ea"/>
          <a:cs typeface="+mn-cs"/>
        </a:defRPr>
      </a:lvl4pPr>
      <a:lvl5pPr marL="1371566" algn="l" defTabSz="685784" rtl="0" eaLnBrk="1" latinLnBrk="0" hangingPunct="1">
        <a:defRPr sz="1350" kern="1200">
          <a:solidFill>
            <a:schemeClr val="tx1"/>
          </a:solidFill>
          <a:latin typeface="+mn-lt"/>
          <a:ea typeface="+mn-ea"/>
          <a:cs typeface="+mn-cs"/>
        </a:defRPr>
      </a:lvl5pPr>
      <a:lvl6pPr marL="1714457" algn="l" defTabSz="685784" rtl="0" eaLnBrk="1" latinLnBrk="0" hangingPunct="1">
        <a:defRPr sz="1350" kern="1200">
          <a:solidFill>
            <a:schemeClr val="tx1"/>
          </a:solidFill>
          <a:latin typeface="+mn-lt"/>
          <a:ea typeface="+mn-ea"/>
          <a:cs typeface="+mn-cs"/>
        </a:defRPr>
      </a:lvl6pPr>
      <a:lvl7pPr marL="2057349" algn="l" defTabSz="685784" rtl="0" eaLnBrk="1" latinLnBrk="0" hangingPunct="1">
        <a:defRPr sz="1350" kern="1200">
          <a:solidFill>
            <a:schemeClr val="tx1"/>
          </a:solidFill>
          <a:latin typeface="+mn-lt"/>
          <a:ea typeface="+mn-ea"/>
          <a:cs typeface="+mn-cs"/>
        </a:defRPr>
      </a:lvl7pPr>
      <a:lvl8pPr marL="2400240" algn="l" defTabSz="685784" rtl="0" eaLnBrk="1" latinLnBrk="0" hangingPunct="1">
        <a:defRPr sz="1350" kern="1200">
          <a:solidFill>
            <a:schemeClr val="tx1"/>
          </a:solidFill>
          <a:latin typeface="+mn-lt"/>
          <a:ea typeface="+mn-ea"/>
          <a:cs typeface="+mn-cs"/>
        </a:defRPr>
      </a:lvl8pPr>
      <a:lvl9pPr marL="2743132" algn="l" defTabSz="685784"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5547" t="12500" r="4905" b="14583"/>
          <a:stretch/>
        </p:blipFill>
        <p:spPr>
          <a:xfrm>
            <a:off x="-23446" y="-114300"/>
            <a:ext cx="9167446" cy="5829300"/>
          </a:xfrm>
          <a:prstGeom prst="rect">
            <a:avLst/>
          </a:prstGeom>
        </p:spPr>
      </p:pic>
      <p:pic>
        <p:nvPicPr>
          <p:cNvPr id="6" name="Picture 5"/>
          <p:cNvPicPr>
            <a:picLocks noChangeAspect="1"/>
          </p:cNvPicPr>
          <p:nvPr/>
        </p:nvPicPr>
        <p:blipFill rotWithShape="1">
          <a:blip r:embed="rId4"/>
          <a:srcRect t="7594" b="5063"/>
          <a:stretch/>
        </p:blipFill>
        <p:spPr>
          <a:xfrm>
            <a:off x="-1" y="-114300"/>
            <a:ext cx="9144001" cy="5996354"/>
          </a:xfrm>
          <a:prstGeom prst="rect">
            <a:avLst/>
          </a:prstGeom>
        </p:spPr>
      </p:pic>
      <p:sp>
        <p:nvSpPr>
          <p:cNvPr id="7" name="Title 1"/>
          <p:cNvSpPr txBox="1">
            <a:spLocks/>
          </p:cNvSpPr>
          <p:nvPr/>
        </p:nvSpPr>
        <p:spPr>
          <a:xfrm>
            <a:off x="-23446" y="1638300"/>
            <a:ext cx="9144000" cy="2286000"/>
          </a:xfrm>
          <a:prstGeom prst="rect">
            <a:avLst/>
          </a:prstGeom>
        </p:spPr>
        <p:txBody>
          <a:bodyPr vert="horz" lIns="91440" tIns="45720" rIns="91440" bIns="45720" rtlCol="0" anchor="ctr">
            <a:noAutofit/>
          </a:bodyPr>
          <a:lstStyle>
            <a:lvl1pPr algn="ctr" defTabSz="685784" rtl="1" eaLnBrk="1" latinLnBrk="0" hangingPunct="1">
              <a:spcBef>
                <a:spcPct val="0"/>
              </a:spcBef>
              <a:buNone/>
              <a:defRPr kumimoji="0" lang="en-US" sz="7200" b="1" i="0" u="none" strike="noStrike" kern="1200" cap="none" spc="0" normalizeH="0" baseline="0">
                <a:ln>
                  <a:noFill/>
                </a:ln>
                <a:solidFill>
                  <a:srgbClr val="FFFFFF"/>
                </a:solidFill>
                <a:effectLst>
                  <a:outerShdw blurRad="38100" dist="38100" dir="2700000" algn="tl">
                    <a:srgbClr val="000000">
                      <a:alpha val="43137"/>
                    </a:srgbClr>
                  </a:outerShdw>
                </a:effectLst>
                <a:uLnTx/>
                <a:uFillTx/>
                <a:latin typeface="Arial" charset="0"/>
                <a:ea typeface="+mn-ea"/>
                <a:cs typeface="AL-Mateen" pitchFamily="2" charset="-78"/>
              </a:defRPr>
            </a:lvl1pPr>
          </a:lstStyle>
          <a:p>
            <a:pPr marL="0" marR="0" lvl="0" indent="0" algn="ctr" defTabSz="685784" rtl="1" eaLnBrk="1" fontAlgn="auto" latinLnBrk="0" hangingPunct="1">
              <a:lnSpc>
                <a:spcPct val="100000"/>
              </a:lnSpc>
              <a:spcBef>
                <a:spcPct val="0"/>
              </a:spcBef>
              <a:spcAft>
                <a:spcPts val="0"/>
              </a:spcAft>
              <a:buClrTx/>
              <a:buSzTx/>
              <a:buFontTx/>
              <a:buNone/>
              <a:tabLst/>
              <a:defRPr/>
            </a:pPr>
            <a:r>
              <a:rPr kumimoji="0" lang="ar-EG" sz="6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charset="0"/>
                <a:ea typeface="+mn-ea"/>
                <a:cs typeface="+mn-cs"/>
              </a:rPr>
              <a:t>رسالة بولس الرسول إلى أهل فيلبي</a:t>
            </a:r>
            <a:endParaRPr kumimoji="0" lang="en-US" sz="6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a:p>
            <a:pPr marL="0" marR="0" lvl="0" indent="0" algn="ctr" defTabSz="685784" rtl="1" eaLnBrk="1" fontAlgn="auto" latinLnBrk="0" hangingPunct="1">
              <a:lnSpc>
                <a:spcPct val="100000"/>
              </a:lnSpc>
              <a:spcBef>
                <a:spcPct val="0"/>
              </a:spcBef>
              <a:spcAft>
                <a:spcPts val="0"/>
              </a:spcAft>
              <a:buClrTx/>
              <a:buSzTx/>
              <a:buFontTx/>
              <a:buNone/>
              <a:tabLst/>
              <a:defRPr/>
            </a:pPr>
            <a:r>
              <a:rPr kumimoji="0" lang="ar-EG" sz="6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charset="0"/>
                <a:ea typeface="+mn-ea"/>
                <a:cs typeface="+mn-cs"/>
              </a:rPr>
              <a:t> الاصحاح الرابع</a:t>
            </a:r>
            <a:endParaRPr kumimoji="0" lang="ar-EG" sz="6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p:txBody>
      </p:sp>
    </p:spTree>
    <p:extLst>
      <p:ext uri="{BB962C8B-B14F-4D97-AF65-F5344CB8AC3E}">
        <p14:creationId xmlns:p14="http://schemas.microsoft.com/office/powerpoint/2010/main" val="3262977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38100"/>
            <a:ext cx="9144001" cy="5905500"/>
          </a:xfrm>
          <a:prstGeom prst="rect">
            <a:avLst/>
          </a:prstGeom>
        </p:spPr>
      </p:pic>
      <p:sp>
        <p:nvSpPr>
          <p:cNvPr id="4" name="Title 1"/>
          <p:cNvSpPr>
            <a:spLocks noGrp="1"/>
          </p:cNvSpPr>
          <p:nvPr>
            <p:ph type="title"/>
          </p:nvPr>
        </p:nvSpPr>
        <p:spPr>
          <a:xfrm>
            <a:off x="0" y="398033"/>
            <a:ext cx="9144000" cy="5228216"/>
          </a:xfrm>
        </p:spPr>
        <p:txBody>
          <a:bodyPr/>
          <a:lstStyle/>
          <a:p>
            <a:r>
              <a:rPr lang="ar-EG" dirty="0">
                <a:cs typeface="+mn-cs"/>
              </a:rPr>
              <a:t>1 إِذًا يَا إِخْوَتِي الأَحِبَّاءَ وَالْمُشْتَاقَ إِلَيْهِمْ، يَا سُرُورِي وَإِكْلِيلِي، اثْبُتُوا هكَذَا فِي الرَّبِّ أَيُّهَا الأَحِبَّاءُ.</a:t>
            </a:r>
          </a:p>
        </p:txBody>
      </p:sp>
    </p:spTree>
    <p:extLst>
      <p:ext uri="{BB962C8B-B14F-4D97-AF65-F5344CB8AC3E}">
        <p14:creationId xmlns:p14="http://schemas.microsoft.com/office/powerpoint/2010/main" val="2685405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p:txBody>
          <a:bodyPr/>
          <a:lstStyle/>
          <a:p>
            <a:r>
              <a:rPr lang="ar-EG" dirty="0">
                <a:cs typeface="+mn-cs"/>
              </a:rPr>
              <a:t>4 اِفْرَحُوا فِي الرَّبِّ كُلَّ حِينٍ، وَأَقُولُ أَيْضًا: افْرَحُوا.</a:t>
            </a:r>
          </a:p>
        </p:txBody>
      </p:sp>
    </p:spTree>
    <p:extLst>
      <p:ext uri="{BB962C8B-B14F-4D97-AF65-F5344CB8AC3E}">
        <p14:creationId xmlns:p14="http://schemas.microsoft.com/office/powerpoint/2010/main" val="939742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29308" y="-82062"/>
            <a:ext cx="9144001" cy="5996354"/>
          </a:xfrm>
          <a:prstGeom prst="rect">
            <a:avLst/>
          </a:prstGeom>
        </p:spPr>
      </p:pic>
      <p:sp>
        <p:nvSpPr>
          <p:cNvPr id="4" name="Title 1"/>
          <p:cNvSpPr>
            <a:spLocks noGrp="1"/>
          </p:cNvSpPr>
          <p:nvPr>
            <p:ph type="title"/>
          </p:nvPr>
        </p:nvSpPr>
        <p:spPr>
          <a:xfrm>
            <a:off x="5862" y="-31411"/>
            <a:ext cx="9144000" cy="5708311"/>
          </a:xfrm>
        </p:spPr>
        <p:txBody>
          <a:bodyPr/>
          <a:lstStyle/>
          <a:p>
            <a:r>
              <a:rPr lang="ar-EG" sz="6000" dirty="0">
                <a:cs typeface="+mn-cs"/>
              </a:rPr>
              <a:t>8 أَخِيرًا أَيُّهَا الإِخْوَةُ كُلُّ مَا هُوَ حَقٌ، كُلُّ مَا هُوَ جَلِيلٌ، كُلُّ مَا هُوَ عَادِلٌ، كُلُّ مَا هُوَ طَاهِرٌ، كُلُّ مَا هُوَ مُسِرٌّ، كُلُّ مَا صِيتُهُ حَسَنٌ، إِنْ كَانَتْ فَضِيلَةٌ وَإِنْ كَانَ مَدْحٌ، فَفِي هذِهِ افْتَكِرُوا.</a:t>
            </a:r>
          </a:p>
        </p:txBody>
      </p:sp>
    </p:spTree>
    <p:extLst>
      <p:ext uri="{BB962C8B-B14F-4D97-AF65-F5344CB8AC3E}">
        <p14:creationId xmlns:p14="http://schemas.microsoft.com/office/powerpoint/2010/main" val="4108953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5" name="Title 1"/>
          <p:cNvSpPr txBox="1">
            <a:spLocks/>
          </p:cNvSpPr>
          <p:nvPr/>
        </p:nvSpPr>
        <p:spPr>
          <a:xfrm>
            <a:off x="-1" y="-114300"/>
            <a:ext cx="9144001" cy="5996354"/>
          </a:xfrm>
          <a:prstGeom prst="rect">
            <a:avLst/>
          </a:prstGeom>
        </p:spPr>
        <p:txBody>
          <a:bodyPr vert="horz" lIns="91440" tIns="45720" rIns="91440" bIns="45720" rtlCol="0" anchor="ctr">
            <a:noAutofit/>
          </a:bodyPr>
          <a:lstStyle>
            <a:lvl1pPr algn="ctr" defTabSz="685784" rtl="1" eaLnBrk="1" latinLnBrk="0" hangingPunct="1">
              <a:spcBef>
                <a:spcPct val="0"/>
              </a:spcBef>
              <a:buNone/>
              <a:defRPr kumimoji="0" lang="en-US" sz="7200" b="1" i="0" u="none" strike="noStrike" kern="1200" cap="none" spc="0" normalizeH="0" baseline="0">
                <a:ln>
                  <a:noFill/>
                </a:ln>
                <a:solidFill>
                  <a:srgbClr val="FFFFFF"/>
                </a:solidFill>
                <a:effectLst>
                  <a:outerShdw blurRad="38100" dist="38100" dir="2700000" algn="tl">
                    <a:srgbClr val="000000">
                      <a:alpha val="43137"/>
                    </a:srgbClr>
                  </a:outerShdw>
                </a:effectLst>
                <a:uLnTx/>
                <a:uFillTx/>
                <a:latin typeface="Arial" charset="0"/>
                <a:ea typeface="+mn-ea"/>
                <a:cs typeface="AL-Mateen" pitchFamily="2" charset="-78"/>
              </a:defRPr>
            </a:lvl1pPr>
          </a:lstStyle>
          <a:p>
            <a:r>
              <a:rPr lang="ar-EG" dirty="0" smtClean="0">
                <a:cs typeface="+mn-cs"/>
              </a:rPr>
              <a:t>10 ثُمَّ إِنِّي فَرِحْتُ بِالرَّبِّ جِدًّا لأَنَّكُمُ الآنَ قَدْ أَزْهَرَ أَيْضًا مَرَّةً اعْتِنَاؤُكُمْ بِي الَّذِي كُنْتُمْ تَعْتَنُونَهُ، وَلكِنْ لَمْ تَكُنْ لَكُمْ فُرْصَةٌ.</a:t>
            </a:r>
            <a:endParaRPr lang="ar-EG" dirty="0">
              <a:cs typeface="+mn-cs"/>
            </a:endParaRPr>
          </a:p>
        </p:txBody>
      </p:sp>
    </p:spTree>
    <p:extLst>
      <p:ext uri="{BB962C8B-B14F-4D97-AF65-F5344CB8AC3E}">
        <p14:creationId xmlns:p14="http://schemas.microsoft.com/office/powerpoint/2010/main" val="6728107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05508"/>
            <a:ext cx="9144000" cy="5987562"/>
          </a:xfrm>
        </p:spPr>
        <p:txBody>
          <a:bodyPr/>
          <a:lstStyle/>
          <a:p>
            <a:r>
              <a:rPr lang="ar-EG" sz="9600" dirty="0" err="1" smtClean="0">
                <a:cs typeface="+mn-cs"/>
              </a:rPr>
              <a:t>ماهو</a:t>
            </a:r>
            <a:r>
              <a:rPr lang="ar-EG" sz="9600" dirty="0" smtClean="0">
                <a:cs typeface="+mn-cs"/>
              </a:rPr>
              <a:t> </a:t>
            </a:r>
            <a:r>
              <a:rPr lang="ar-EG" sz="9600" dirty="0" smtClean="0">
                <a:cs typeface="+mn-cs"/>
              </a:rPr>
              <a:t>هدف كل </a:t>
            </a:r>
            <a:r>
              <a:rPr lang="ar-EG" sz="9600" dirty="0" err="1" smtClean="0">
                <a:cs typeface="+mn-cs"/>
              </a:rPr>
              <a:t>اعمالى</a:t>
            </a:r>
            <a:endParaRPr lang="ar-EG" sz="9600" dirty="0">
              <a:cs typeface="+mn-cs"/>
            </a:endParaRPr>
          </a:p>
        </p:txBody>
      </p:sp>
    </p:spTree>
    <p:extLst>
      <p:ext uri="{BB962C8B-B14F-4D97-AF65-F5344CB8AC3E}">
        <p14:creationId xmlns:p14="http://schemas.microsoft.com/office/powerpoint/2010/main" val="3846965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05508"/>
            <a:ext cx="9144000" cy="5987562"/>
          </a:xfrm>
        </p:spPr>
        <p:txBody>
          <a:bodyPr/>
          <a:lstStyle/>
          <a:p>
            <a:r>
              <a:rPr lang="ar-EG" sz="9600" dirty="0" smtClean="0">
                <a:cs typeface="+mn-cs"/>
              </a:rPr>
              <a:t>الفرح عمل ربنا </a:t>
            </a:r>
            <a:br>
              <a:rPr lang="ar-EG" sz="9600" dirty="0" smtClean="0">
                <a:cs typeface="+mn-cs"/>
              </a:rPr>
            </a:br>
            <a:r>
              <a:rPr lang="ar-EG" sz="9600" dirty="0" smtClean="0">
                <a:cs typeface="+mn-cs"/>
              </a:rPr>
              <a:t>ام </a:t>
            </a:r>
            <a:r>
              <a:rPr lang="ar-EG" sz="9600" dirty="0" err="1" smtClean="0">
                <a:cs typeface="+mn-cs"/>
              </a:rPr>
              <a:t>عملى</a:t>
            </a:r>
            <a:r>
              <a:rPr lang="ar-EG" sz="9600" dirty="0" smtClean="0">
                <a:cs typeface="+mn-cs"/>
              </a:rPr>
              <a:t> انا</a:t>
            </a:r>
            <a:endParaRPr lang="ar-EG" sz="9600" dirty="0">
              <a:cs typeface="+mn-cs"/>
            </a:endParaRPr>
          </a:p>
        </p:txBody>
      </p:sp>
    </p:spTree>
    <p:extLst>
      <p:ext uri="{BB962C8B-B14F-4D97-AF65-F5344CB8AC3E}">
        <p14:creationId xmlns:p14="http://schemas.microsoft.com/office/powerpoint/2010/main" val="857833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05508"/>
            <a:ext cx="9144000" cy="5987562"/>
          </a:xfrm>
        </p:spPr>
        <p:txBody>
          <a:bodyPr/>
          <a:lstStyle/>
          <a:p>
            <a:r>
              <a:rPr lang="ar-EG" sz="8800" dirty="0" smtClean="0">
                <a:cs typeface="+mn-cs"/>
              </a:rPr>
              <a:t>ايه ممكن </a:t>
            </a:r>
            <a:r>
              <a:rPr lang="ar-EG" sz="8800" dirty="0" err="1" smtClean="0">
                <a:cs typeface="+mn-cs"/>
              </a:rPr>
              <a:t>يفقدنى</a:t>
            </a:r>
            <a:r>
              <a:rPr lang="ar-EG" sz="8800" dirty="0" smtClean="0">
                <a:cs typeface="+mn-cs"/>
              </a:rPr>
              <a:t> الفرح</a:t>
            </a:r>
            <a:endParaRPr lang="ar-EG" sz="8800" dirty="0">
              <a:cs typeface="+mn-cs"/>
            </a:endParaRPr>
          </a:p>
        </p:txBody>
      </p:sp>
    </p:spTree>
    <p:extLst>
      <p:ext uri="{BB962C8B-B14F-4D97-AF65-F5344CB8AC3E}">
        <p14:creationId xmlns:p14="http://schemas.microsoft.com/office/powerpoint/2010/main" val="3723581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90500"/>
            <a:ext cx="9144000" cy="5987562"/>
          </a:xfrm>
        </p:spPr>
        <p:txBody>
          <a:bodyPr/>
          <a:lstStyle/>
          <a:p>
            <a:r>
              <a:rPr lang="ar-EG" sz="8800" dirty="0" smtClean="0">
                <a:cs typeface="+mn-cs"/>
              </a:rPr>
              <a:t>ص1 ظروف الحياة</a:t>
            </a:r>
            <a:br>
              <a:rPr lang="ar-EG" sz="8800" dirty="0" smtClean="0">
                <a:cs typeface="+mn-cs"/>
              </a:rPr>
            </a:br>
            <a:r>
              <a:rPr lang="ar-EG" sz="8800" dirty="0" smtClean="0">
                <a:cs typeface="+mn-cs"/>
              </a:rPr>
              <a:t>ص2 الناس</a:t>
            </a:r>
            <a:br>
              <a:rPr lang="ar-EG" sz="8800" dirty="0" smtClean="0">
                <a:cs typeface="+mn-cs"/>
              </a:rPr>
            </a:br>
            <a:r>
              <a:rPr lang="ar-EG" sz="8800" dirty="0" smtClean="0">
                <a:cs typeface="+mn-cs"/>
              </a:rPr>
              <a:t>ص3 ذكريات مؤلمة</a:t>
            </a:r>
            <a:br>
              <a:rPr lang="ar-EG" sz="8800" dirty="0" smtClean="0">
                <a:cs typeface="+mn-cs"/>
              </a:rPr>
            </a:br>
            <a:r>
              <a:rPr lang="ar-EG" sz="8800" dirty="0" smtClean="0">
                <a:cs typeface="+mn-cs"/>
              </a:rPr>
              <a:t>ص4 خوف من بكرة</a:t>
            </a:r>
            <a:endParaRPr lang="ar-EG" sz="8800" dirty="0">
              <a:cs typeface="+mn-cs"/>
            </a:endParaRPr>
          </a:p>
        </p:txBody>
      </p:sp>
    </p:spTree>
    <p:extLst>
      <p:ext uri="{BB962C8B-B14F-4D97-AF65-F5344CB8AC3E}">
        <p14:creationId xmlns:p14="http://schemas.microsoft.com/office/powerpoint/2010/main" val="3751215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90500"/>
            <a:ext cx="9144000" cy="5987562"/>
          </a:xfrm>
        </p:spPr>
        <p:txBody>
          <a:bodyPr/>
          <a:lstStyle/>
          <a:p>
            <a:r>
              <a:rPr lang="ar-EG" sz="8000" dirty="0" smtClean="0">
                <a:cs typeface="+mn-cs"/>
              </a:rPr>
              <a:t>ص1 علاج ظروف الحياة</a:t>
            </a:r>
            <a:br>
              <a:rPr lang="ar-EG" sz="8000" dirty="0" smtClean="0">
                <a:cs typeface="+mn-cs"/>
              </a:rPr>
            </a:br>
            <a:r>
              <a:rPr lang="ar-EG" sz="6000" dirty="0">
                <a:cs typeface="+mn-cs"/>
              </a:rPr>
              <a:t/>
            </a:r>
            <a:br>
              <a:rPr lang="ar-EG" sz="6000" dirty="0">
                <a:cs typeface="+mn-cs"/>
              </a:rPr>
            </a:br>
            <a:r>
              <a:rPr lang="ar-EG" sz="8000" dirty="0">
                <a:cs typeface="+mn-cs"/>
              </a:rPr>
              <a:t>21 لأَنَّ لِيَ الْحَيَاةَ هِيَ الْمَسِيحُ وَالْمَوْتُ هُوَ رِبْحٌ.</a:t>
            </a:r>
          </a:p>
        </p:txBody>
      </p:sp>
    </p:spTree>
    <p:extLst>
      <p:ext uri="{BB962C8B-B14F-4D97-AF65-F5344CB8AC3E}">
        <p14:creationId xmlns:p14="http://schemas.microsoft.com/office/powerpoint/2010/main" val="2419959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90500"/>
            <a:ext cx="9144000" cy="5987562"/>
          </a:xfrm>
        </p:spPr>
        <p:txBody>
          <a:bodyPr/>
          <a:lstStyle/>
          <a:p>
            <a:r>
              <a:rPr lang="ar-EG" sz="4800" dirty="0" smtClean="0">
                <a:cs typeface="+mn-cs"/>
              </a:rPr>
              <a:t>ص2 علاج متاعب </a:t>
            </a:r>
            <a:r>
              <a:rPr lang="ar-EG" sz="4800" dirty="0">
                <a:cs typeface="+mn-cs"/>
              </a:rPr>
              <a:t>الناس</a:t>
            </a:r>
            <a:br>
              <a:rPr lang="ar-EG" sz="4800" dirty="0">
                <a:cs typeface="+mn-cs"/>
              </a:rPr>
            </a:br>
            <a:r>
              <a:rPr lang="ar-EG" sz="4800" dirty="0">
                <a:cs typeface="+mn-cs"/>
              </a:rPr>
              <a:t>5 فَلْيَكُنْ فِيكُمْ هذَا الْفِكْرُ الَّذِي فِي الْمَسِيحِ يَسُوعَ أَيْضًا:6 الَّذِي إِذْ كَانَ فِي صُورَةِ اللهِ، لَمْ يَحْسِبْ خُلْسَةً أَنْ يَكُونَ مُعَادِلاً للهِ.7 لكِنَّهُ أَخْلَى نَفْسَهُ، آخِذًا صُورَةَ عَبْدٍ، صَائِرًا فِي شِبْهِ النَّاسِ.8 وَإِذْ وُجِدَ فِي الْهَيْئَةِ كَإِنْسَانٍ، وَضَعَ نَفْسَهُ وَأَطَاعَ حَتَّى الْمَوْتَ مَوْتَ الصَّلِيبِ.</a:t>
            </a:r>
          </a:p>
        </p:txBody>
      </p:sp>
    </p:spTree>
    <p:extLst>
      <p:ext uri="{BB962C8B-B14F-4D97-AF65-F5344CB8AC3E}">
        <p14:creationId xmlns:p14="http://schemas.microsoft.com/office/powerpoint/2010/main" val="16527682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90500"/>
            <a:ext cx="9144000" cy="5987562"/>
          </a:xfrm>
        </p:spPr>
        <p:txBody>
          <a:bodyPr/>
          <a:lstStyle/>
          <a:p>
            <a:r>
              <a:rPr lang="ar-EG" sz="6600" dirty="0" smtClean="0">
                <a:cs typeface="+mn-cs"/>
              </a:rPr>
              <a:t>ص3 </a:t>
            </a:r>
            <a:r>
              <a:rPr lang="ar-EG" sz="6600" dirty="0">
                <a:cs typeface="+mn-cs"/>
              </a:rPr>
              <a:t>تذكارات مؤلمة</a:t>
            </a:r>
            <a:br>
              <a:rPr lang="ar-EG" sz="6600" dirty="0">
                <a:cs typeface="+mn-cs"/>
              </a:rPr>
            </a:br>
            <a:r>
              <a:rPr lang="ar-EG" sz="6600" dirty="0">
                <a:cs typeface="+mn-cs"/>
              </a:rPr>
              <a:t>13 أَيُّهَا الإِخْوَةُ، أَنَا لَسْتُ أَحْسِبُ نَفْسِي أَنِّي قَدْ أَدْرَكْتُ. وَلكِنِّي أَفْعَلُ شَيْئًا وَاحِدًا: إِذْ أَنَا أَنْسَى مَا هُوَ وَرَاءُ وَأَمْتَدُّ إِلَى مَا هُوَ قُدَّامُ،</a:t>
            </a:r>
          </a:p>
        </p:txBody>
      </p:sp>
    </p:spTree>
    <p:extLst>
      <p:ext uri="{BB962C8B-B14F-4D97-AF65-F5344CB8AC3E}">
        <p14:creationId xmlns:p14="http://schemas.microsoft.com/office/powerpoint/2010/main" val="34096340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7594" b="5063"/>
          <a:stretch/>
        </p:blipFill>
        <p:spPr>
          <a:xfrm>
            <a:off x="-1" y="-114300"/>
            <a:ext cx="9144001" cy="5996354"/>
          </a:xfrm>
          <a:prstGeom prst="rect">
            <a:avLst/>
          </a:prstGeom>
        </p:spPr>
      </p:pic>
      <p:sp>
        <p:nvSpPr>
          <p:cNvPr id="2" name="Title 1"/>
          <p:cNvSpPr>
            <a:spLocks noGrp="1"/>
          </p:cNvSpPr>
          <p:nvPr>
            <p:ph type="title"/>
          </p:nvPr>
        </p:nvSpPr>
        <p:spPr>
          <a:xfrm>
            <a:off x="-1" y="-190500"/>
            <a:ext cx="9144000" cy="5987562"/>
          </a:xfrm>
        </p:spPr>
        <p:txBody>
          <a:bodyPr/>
          <a:lstStyle/>
          <a:p>
            <a:r>
              <a:rPr lang="ar-EG" dirty="0" smtClean="0">
                <a:cs typeface="+mn-cs"/>
              </a:rPr>
              <a:t>ص4 الهموم</a:t>
            </a:r>
            <a:r>
              <a:rPr lang="ar-EG" dirty="0">
                <a:cs typeface="+mn-cs"/>
              </a:rPr>
              <a:t/>
            </a:r>
            <a:br>
              <a:rPr lang="ar-EG" dirty="0">
                <a:cs typeface="+mn-cs"/>
              </a:rPr>
            </a:br>
            <a:r>
              <a:rPr lang="ar-EG" dirty="0">
                <a:cs typeface="+mn-cs"/>
              </a:rPr>
              <a:t>6 لاَ تَهْتَمُّوا بِشَيْءٍ، بَلْ فِي كُلِّ شَيْءٍ بِالصَّلاَةِ وَالدُّعَاءِ مَعَ الشُّكْرِ، لِتُعْلَمْ طِلْبَاتُكُمْ لَدَى اللهِ.</a:t>
            </a:r>
          </a:p>
        </p:txBody>
      </p:sp>
    </p:spTree>
    <p:extLst>
      <p:ext uri="{BB962C8B-B14F-4D97-AF65-F5344CB8AC3E}">
        <p14:creationId xmlns:p14="http://schemas.microsoft.com/office/powerpoint/2010/main" val="3876751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1843</TotalTime>
  <Words>137</Words>
  <Application>Microsoft Office PowerPoint</Application>
  <PresentationFormat>On-screen Show (16:10)</PresentationFormat>
  <Paragraphs>15</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ae_AlMothnna</vt:lpstr>
      <vt:lpstr>AF_Aseer</vt:lpstr>
      <vt:lpstr>Arial</vt:lpstr>
      <vt:lpstr>AL-Mateen</vt:lpstr>
      <vt:lpstr>1_Office Theme</vt:lpstr>
      <vt:lpstr>PowerPoint Presentation</vt:lpstr>
      <vt:lpstr>1 إِذًا يَا إِخْوَتِي الأَحِبَّاءَ وَالْمُشْتَاقَ إِلَيْهِمْ، يَا سُرُورِي وَإِكْلِيلِي، اثْبُتُوا هكَذَا فِي الرَّبِّ أَيُّهَا الأَحِبَّاءُ.</vt:lpstr>
      <vt:lpstr>4 اِفْرَحُوا فِي الرَّبِّ كُلَّ حِينٍ، وَأَقُولُ أَيْضًا: افْرَحُوا.</vt:lpstr>
      <vt:lpstr>8 أَخِيرًا أَيُّهَا الإِخْوَةُ كُلُّ مَا هُوَ حَقٌ، كُلُّ مَا هُوَ جَلِيلٌ، كُلُّ مَا هُوَ عَادِلٌ، كُلُّ مَا هُوَ طَاهِرٌ، كُلُّ مَا هُوَ مُسِرٌّ، كُلُّ مَا صِيتُهُ حَسَنٌ، إِنْ كَانَتْ فَضِيلَةٌ وَإِنْ كَانَ مَدْحٌ، فَفِي هذِهِ افْتَكِرُوا.</vt:lpstr>
      <vt:lpstr>PowerPoint Presentation</vt:lpstr>
      <vt:lpstr>ماهو هدف كل اعمالى</vt:lpstr>
      <vt:lpstr>الفرح عمل ربنا  ام عملى انا</vt:lpstr>
      <vt:lpstr>ايه ممكن يفقدنى الفرح</vt:lpstr>
      <vt:lpstr>ص1 ظروف الحياة ص2 الناس ص3 ذكريات مؤلمة ص4 خوف من بكرة</vt:lpstr>
      <vt:lpstr>ص1 علاج ظروف الحياة  21 لأَنَّ لِيَ الْحَيَاةَ هِيَ الْمَسِيحُ وَالْمَوْتُ هُوَ رِبْحٌ.</vt:lpstr>
      <vt:lpstr>ص2 علاج متاعب الناس 5 فَلْيَكُنْ فِيكُمْ هذَا الْفِكْرُ الَّذِي فِي الْمَسِيحِ يَسُوعَ أَيْضًا:6 الَّذِي إِذْ كَانَ فِي صُورَةِ اللهِ، لَمْ يَحْسِبْ خُلْسَةً أَنْ يَكُونَ مُعَادِلاً للهِ.7 لكِنَّهُ أَخْلَى نَفْسَهُ، آخِذًا صُورَةَ عَبْدٍ، صَائِرًا فِي شِبْهِ النَّاسِ.8 وَإِذْ وُجِدَ فِي الْهَيْئَةِ كَإِنْسَانٍ، وَضَعَ نَفْسَهُ وَأَطَاعَ حَتَّى الْمَوْتَ مَوْتَ الصَّلِيبِ.</vt:lpstr>
      <vt:lpstr>ص3 تذكارات مؤلمة 13 أَيُّهَا الإِخْوَةُ، أَنَا لَسْتُ أَحْسِبُ نَفْسِي أَنِّي قَدْ أَدْرَكْتُ. وَلكِنِّي أَفْعَلُ شَيْئًا وَاحِدًا: إِذْ أَنَا أَنْسَى مَا هُوَ وَرَاءُ وَأَمْتَدُّ إِلَى مَا هُوَ قُدَّامُ،</vt:lpstr>
      <vt:lpstr>ص4 الهموم 6 لاَ تَهْتَمُّوا بِشَيْءٍ، بَلْ فِي كُلِّ شَيْءٍ بِالصَّلاَةِ وَالدُّعَاءِ مَعَ الشُّكْرِ، لِتُعْلَمْ طِلْبَاتُكُمْ لَدَى اللهِ.</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www.facebook.com_x000d_
copticorthodoxpowerpoint;maged</dc:creator>
  <cp:lastModifiedBy>Fr Markos</cp:lastModifiedBy>
  <cp:revision>193</cp:revision>
  <dcterms:created xsi:type="dcterms:W3CDTF">2006-08-16T00:00:00Z</dcterms:created>
  <dcterms:modified xsi:type="dcterms:W3CDTF">2021-08-26T13:34:19Z</dcterms:modified>
</cp:coreProperties>
</file>