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  <p:sldMasterId id="2147483660" r:id="rId2"/>
  </p:sldMasterIdLst>
  <p:sldIdLst>
    <p:sldId id="440" r:id="rId3"/>
    <p:sldId id="416" r:id="rId4"/>
    <p:sldId id="442" r:id="rId5"/>
    <p:sldId id="443" r:id="rId6"/>
    <p:sldId id="439" r:id="rId7"/>
    <p:sldId id="444" r:id="rId8"/>
    <p:sldId id="441" r:id="rId9"/>
    <p:sldId id="360" r:id="rId10"/>
    <p:sldId id="365" r:id="rId11"/>
    <p:sldId id="366" r:id="rId12"/>
    <p:sldId id="368" r:id="rId13"/>
    <p:sldId id="437" r:id="rId14"/>
    <p:sldId id="438" r:id="rId15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767848-CF2C-43EA-9CBC-6B3D18176DEE}" type="slidenum">
              <a:rPr lang="ar-EG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7D0698-D151-4B4C-A5A3-2561C5F77073}" type="slidenum">
              <a:rPr lang="ar-EG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F268FF-EAE3-4A7D-B160-EB11560785C1}" type="slidenum">
              <a:rPr lang="ar-EG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6F5AA7-2ADD-4524-956C-F5C3A756E464}" type="slidenum">
              <a:rPr lang="ar-EG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3F2E0B-B28D-45D9-BF49-F7A7499BF1C6}" type="slidenum">
              <a:rPr lang="ar-EG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CC0778-B698-49E0-8742-AC33F2E6FBB9}" type="slidenum">
              <a:rPr lang="ar-EG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D9273C-ACA9-4742-8170-0F0557B59C7C}" type="slidenum">
              <a:rPr lang="ar-EG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B67150-1841-4ACC-8055-83CEB30107D5}" type="slidenum">
              <a:rPr lang="ar-EG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6B726B-7082-4FB2-8929-AAB234DA62C1}" type="slidenum">
              <a:rPr lang="ar-EG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6FADDA-AEA7-4CF8-9A9F-1FC6C1F1017E}" type="slidenum">
              <a:rPr lang="ar-EG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58C659-5C10-4183-A149-3FFA0BBBA254}" type="slidenum">
              <a:rPr lang="ar-EG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0EB8B7-EDC0-4F81-9D0D-DCCC533A630D}" type="slidenum">
              <a:rPr lang="ar-EG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6EDD73-35C9-46BF-81A5-8D61ABC20CAD}" type="slidenum">
              <a:rPr lang="ar-EG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852441-AC92-4F75-8D8E-501A0ECDB10E}" type="slidenum">
              <a:rPr lang="ar-EG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2CAC82-BEE7-43B5-A81C-94876651056D}" type="slidenum">
              <a:rPr lang="ar-EG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6977B5-15B9-426B-BDED-5E6AAF8C4C04}" type="slidenum">
              <a:rPr lang="ar-EG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24A326-8581-498C-A626-8A8080E3466B}" type="slidenum">
              <a:rPr lang="ar-EG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447AA4-FEB9-49D1-8508-F03C3E141C25}" type="slidenum">
              <a:rPr lang="ar-EG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F73300-690A-421A-9A69-24370AF74952}" type="slidenum">
              <a:rPr lang="ar-EG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BB7603-858A-498F-9BEF-2AAE3D559780}" type="slidenum">
              <a:rPr lang="ar-EG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AC517B-A349-41EA-9789-9D87AC88C614}" type="slidenum">
              <a:rPr lang="ar-EG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8A84E8-86FE-4118-8CF4-8D22661FAEBF}" type="slidenum">
              <a:rPr lang="ar-EG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fld id="{C269C460-A4CA-4A56-ABDF-91EBA6733EE1}" type="slidenum">
              <a:rPr lang="ar-EG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fld id="{BDA7800F-9EBD-4C2C-970B-11937C5701C3}" type="slidenum">
              <a:rPr lang="ar-EG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/>
  <p:txStyles>
    <p:titleStyle>
      <a:lvl1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H: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000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00011.jpg"/>
          <p:cNvPicPr>
            <a:picLocks noChangeAspect="1" noChangeArrowheads="1"/>
          </p:cNvPicPr>
          <p:nvPr/>
        </p:nvPicPr>
        <p:blipFill>
          <a:blip r:embed="rId2"/>
          <a:srcRect l="4166" r="399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20834" name="Picture 2" descr="H:\ima33ges.jpg"/>
            <p:cNvPicPr>
              <a:picLocks noChangeAspect="1" noChangeArrowheads="1"/>
            </p:cNvPicPr>
            <p:nvPr/>
          </p:nvPicPr>
          <p:blipFill>
            <a:blip r:embed="rId2"/>
            <a:srcRect b="8889"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</p:spPr>
        </p:pic>
        <p:pic>
          <p:nvPicPr>
            <p:cNvPr id="3" name="Picture 2" descr="H:\ima33ges.jpg"/>
            <p:cNvPicPr>
              <a:picLocks noChangeAspect="1" noChangeArrowheads="1"/>
            </p:cNvPicPr>
            <p:nvPr/>
          </p:nvPicPr>
          <p:blipFill>
            <a:blip r:embed="rId2"/>
            <a:srcRect l="83333" b="28124"/>
            <a:stretch>
              <a:fillRect/>
            </a:stretch>
          </p:blipFill>
          <p:spPr bwMode="auto">
            <a:xfrm>
              <a:off x="6629400" y="5791200"/>
              <a:ext cx="2514600" cy="106680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H: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H: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Documents and Settings\Administrator\Desktop\Picture1.jpg"/>
          <p:cNvPicPr>
            <a:picLocks noChangeAspect="1" noChangeArrowheads="1"/>
          </p:cNvPicPr>
          <p:nvPr/>
        </p:nvPicPr>
        <p:blipFill>
          <a:blip r:embed="rId2"/>
          <a:srcRect l="58872" t="60458" r="35213" b="31176"/>
          <a:stretch>
            <a:fillRect/>
          </a:stretch>
        </p:blipFill>
        <p:spPr bwMode="auto">
          <a:xfrm>
            <a:off x="5257800" y="3581400"/>
            <a:ext cx="533400" cy="609600"/>
          </a:xfrm>
          <a:prstGeom prst="rect">
            <a:avLst/>
          </a:prstGeom>
          <a:noFill/>
        </p:spPr>
      </p:pic>
      <p:pic>
        <p:nvPicPr>
          <p:cNvPr id="10" name="Picture 2" descr="C:\Documents and Settings\Administrator\Desktop\Picture1.jpg"/>
          <p:cNvPicPr>
            <a:picLocks noChangeAspect="1" noChangeArrowheads="1"/>
          </p:cNvPicPr>
          <p:nvPr/>
        </p:nvPicPr>
        <p:blipFill>
          <a:blip r:embed="rId2"/>
          <a:srcRect l="58872" t="60458" r="35213" b="31176"/>
          <a:stretch>
            <a:fillRect/>
          </a:stretch>
        </p:blipFill>
        <p:spPr bwMode="auto">
          <a:xfrm>
            <a:off x="2971800" y="3962400"/>
            <a:ext cx="533400" cy="609600"/>
          </a:xfrm>
          <a:prstGeom prst="rect">
            <a:avLst/>
          </a:prstGeom>
          <a:noFill/>
        </p:spPr>
      </p:pic>
      <p:grpSp>
        <p:nvGrpSpPr>
          <p:cNvPr id="13" name="Group 12"/>
          <p:cNvGrpSpPr/>
          <p:nvPr/>
        </p:nvGrpSpPr>
        <p:grpSpPr>
          <a:xfrm>
            <a:off x="3048000" y="2133600"/>
            <a:ext cx="2895600" cy="1905000"/>
            <a:chOff x="3048000" y="2133600"/>
            <a:chExt cx="2895600" cy="1905000"/>
          </a:xfrm>
        </p:grpSpPr>
        <p:pic>
          <p:nvPicPr>
            <p:cNvPr id="123906" name="Picture 2" descr="C:\Documents and Settings\Administrator\Desktop\Picture1.jpg"/>
            <p:cNvPicPr>
              <a:picLocks noChangeAspect="1" noChangeArrowheads="1"/>
            </p:cNvPicPr>
            <p:nvPr/>
          </p:nvPicPr>
          <p:blipFill>
            <a:blip r:embed="rId2"/>
            <a:srcRect l="58872" t="60458" r="35213" b="31176"/>
            <a:stretch>
              <a:fillRect/>
            </a:stretch>
          </p:blipFill>
          <p:spPr bwMode="auto">
            <a:xfrm>
              <a:off x="5410200" y="2133600"/>
              <a:ext cx="533400" cy="609600"/>
            </a:xfrm>
            <a:prstGeom prst="rect">
              <a:avLst/>
            </a:prstGeom>
            <a:noFill/>
          </p:spPr>
        </p:pic>
        <p:pic>
          <p:nvPicPr>
            <p:cNvPr id="9" name="Picture 2" descr="C:\Documents and Settings\Administrator\Desktop\Picture1.jpg"/>
            <p:cNvPicPr>
              <a:picLocks noChangeAspect="1" noChangeArrowheads="1"/>
            </p:cNvPicPr>
            <p:nvPr/>
          </p:nvPicPr>
          <p:blipFill>
            <a:blip r:embed="rId2"/>
            <a:srcRect l="58872" t="60458" r="35213" b="31176"/>
            <a:stretch>
              <a:fillRect/>
            </a:stretch>
          </p:blipFill>
          <p:spPr bwMode="auto">
            <a:xfrm>
              <a:off x="3048000" y="2438400"/>
              <a:ext cx="533400" cy="609600"/>
            </a:xfrm>
            <a:prstGeom prst="rect">
              <a:avLst/>
            </a:prstGeom>
            <a:noFill/>
          </p:spPr>
        </p:pic>
        <p:pic>
          <p:nvPicPr>
            <p:cNvPr id="11" name="Picture 10" descr="C:\Documents and Settings\Administrator\Desktop\Picture1.jpg"/>
            <p:cNvPicPr>
              <a:picLocks noChangeAspect="1" noChangeArrowheads="1"/>
            </p:cNvPicPr>
            <p:nvPr/>
          </p:nvPicPr>
          <p:blipFill>
            <a:blip r:embed="rId2"/>
            <a:srcRect l="57393" t="44353" r="35213" b="29294"/>
            <a:stretch>
              <a:fillRect/>
            </a:stretch>
          </p:blipFill>
          <p:spPr bwMode="auto">
            <a:xfrm>
              <a:off x="5486400" y="2590800"/>
              <a:ext cx="381000" cy="1066800"/>
            </a:xfrm>
            <a:prstGeom prst="rect">
              <a:avLst/>
            </a:prstGeom>
            <a:noFill/>
          </p:spPr>
        </p:pic>
        <p:pic>
          <p:nvPicPr>
            <p:cNvPr id="12" name="Picture 11" descr="C:\Documents and Settings\Administrator\Desktop\Picture1.jpg"/>
            <p:cNvPicPr>
              <a:picLocks noChangeAspect="1" noChangeArrowheads="1"/>
            </p:cNvPicPr>
            <p:nvPr/>
          </p:nvPicPr>
          <p:blipFill>
            <a:blip r:embed="rId2"/>
            <a:srcRect l="57393" t="44353" r="35213" b="29294"/>
            <a:stretch>
              <a:fillRect/>
            </a:stretch>
          </p:blipFill>
          <p:spPr bwMode="auto">
            <a:xfrm>
              <a:off x="3048000" y="2971800"/>
              <a:ext cx="381000" cy="106680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0"/>
            <a:ext cx="9144000" cy="6858000"/>
            <a:chOff x="381000" y="-914400"/>
            <a:chExt cx="8096250" cy="7038975"/>
          </a:xfrm>
        </p:grpSpPr>
        <p:pic>
          <p:nvPicPr>
            <p:cNvPr id="124931" name="Picture 3" descr="C:\Documents and Settings\Administrator\Desktop\Picture2.jpg"/>
            <p:cNvPicPr>
              <a:picLocks noChangeAspect="1" noChangeArrowheads="1"/>
            </p:cNvPicPr>
            <p:nvPr/>
          </p:nvPicPr>
          <p:blipFill>
            <a:blip r:embed="rId2"/>
            <a:srcRect b="30149"/>
            <a:stretch>
              <a:fillRect/>
            </a:stretch>
          </p:blipFill>
          <p:spPr bwMode="auto">
            <a:xfrm>
              <a:off x="381000" y="-914400"/>
              <a:ext cx="8096250" cy="5791200"/>
            </a:xfrm>
            <a:prstGeom prst="rect">
              <a:avLst/>
            </a:prstGeom>
            <a:noFill/>
          </p:spPr>
        </p:pic>
        <p:pic>
          <p:nvPicPr>
            <p:cNvPr id="124932" name="Picture 4" descr="C:\Documents and Settings\Administrator\Desktop\Picture2.jpg"/>
            <p:cNvPicPr>
              <a:picLocks noChangeAspect="1" noChangeArrowheads="1"/>
            </p:cNvPicPr>
            <p:nvPr/>
          </p:nvPicPr>
          <p:blipFill>
            <a:blip r:embed="rId2"/>
            <a:srcRect t="83747"/>
            <a:stretch>
              <a:fillRect/>
            </a:stretch>
          </p:blipFill>
          <p:spPr bwMode="auto">
            <a:xfrm>
              <a:off x="381000" y="4876800"/>
              <a:ext cx="8096250" cy="1247775"/>
            </a:xfrm>
            <a:prstGeom prst="rect">
              <a:avLst/>
            </a:prstGeom>
            <a:noFill/>
          </p:spPr>
        </p:pic>
      </p:grpSp>
      <p:pic>
        <p:nvPicPr>
          <p:cNvPr id="124934" name="Picture 6" descr="C:\Documents and Settings\Administrator\Desktop\Picture2.jpg"/>
          <p:cNvPicPr>
            <a:picLocks noChangeAspect="1" noChangeArrowheads="1"/>
          </p:cNvPicPr>
          <p:nvPr/>
        </p:nvPicPr>
        <p:blipFill>
          <a:blip r:embed="rId2"/>
          <a:srcRect l="60353" t="37097" r="37765" b="53970"/>
          <a:stretch>
            <a:fillRect/>
          </a:stretch>
        </p:blipFill>
        <p:spPr bwMode="auto">
          <a:xfrm>
            <a:off x="4648200" y="2514600"/>
            <a:ext cx="152400" cy="685800"/>
          </a:xfrm>
          <a:prstGeom prst="rect">
            <a:avLst/>
          </a:prstGeom>
          <a:noFill/>
        </p:spPr>
      </p:pic>
      <p:pic>
        <p:nvPicPr>
          <p:cNvPr id="10" name="Picture 6" descr="C:\Documents and Settings\Administrator\Desktop\Picture2.jpg"/>
          <p:cNvPicPr>
            <a:picLocks noChangeAspect="1" noChangeArrowheads="1"/>
          </p:cNvPicPr>
          <p:nvPr/>
        </p:nvPicPr>
        <p:blipFill>
          <a:blip r:embed="rId2"/>
          <a:srcRect l="60353" t="37097" r="37765" b="53970"/>
          <a:stretch>
            <a:fillRect/>
          </a:stretch>
        </p:blipFill>
        <p:spPr bwMode="auto">
          <a:xfrm>
            <a:off x="4572000" y="4953000"/>
            <a:ext cx="152400" cy="685800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57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58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357r</Template>
  <TotalTime>52</TotalTime>
  <Words>0</Words>
  <Application>Microsoft PowerPoint</Application>
  <PresentationFormat>On-screen Show (4:3)</PresentationFormat>
  <Paragraphs>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357r</vt:lpstr>
      <vt:lpstr>358r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pepsi</dc:creator>
  <cp:lastModifiedBy>pepsi</cp:lastModifiedBy>
  <cp:revision>13</cp:revision>
  <dcterms:created xsi:type="dcterms:W3CDTF">2019-11-19T16:11:59Z</dcterms:created>
  <dcterms:modified xsi:type="dcterms:W3CDTF">2019-12-12T15:04:19Z</dcterms:modified>
</cp:coreProperties>
</file>