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</p:sldMasterIdLst>
  <p:sldIdLst>
    <p:sldId id="258" r:id="rId9"/>
    <p:sldId id="256" r:id="rId10"/>
    <p:sldId id="260" r:id="rId11"/>
    <p:sldId id="271" r:id="rId12"/>
    <p:sldId id="259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53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7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38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59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87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835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972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62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734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56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4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70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9474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414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531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24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48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7395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792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064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6055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05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26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1710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317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053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5023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693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85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37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1123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772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98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36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2197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01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9246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513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30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1779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573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665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07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310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22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828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680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380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6108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8905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7236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248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833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014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7158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969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736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61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1124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580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590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107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3792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0488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4388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180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52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391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8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358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720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8810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655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449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1091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197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3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82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534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72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54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628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480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669B5-ACC1-4775-A469-83BF5EB5BD2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FD240C-9EA5-4EB8-9DBA-B1103BF5A388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223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31640" y="1700808"/>
            <a:ext cx="5832648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9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9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24046"/>
            <a:ext cx="7920880" cy="1060737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صعد بعد اربعين يوما</a:t>
            </a:r>
            <a:endParaRPr lang="en-US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31640" y="1844824"/>
            <a:ext cx="6408712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اربعين يوما بعد ميلاده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608" y="3573016"/>
            <a:ext cx="6840760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اربعين يوما بعد المعمودية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5373216"/>
            <a:ext cx="6840760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3- اربعين يوما بعد القيامة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259632" y="2060848"/>
            <a:ext cx="6696744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نتمثل بالملائكة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8032" y="3429000"/>
            <a:ext cx="8676456" cy="2736304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«ارفعوا أيها الرؤساء أبواكم، وارتفعي أيتها الأبواب الدهرية، فيدخل ملك المجد. من هو هذا ملك المجد؟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رب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القوات، هذا هو ملك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المجد» مز7:24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9917" y="251787"/>
            <a:ext cx="8496944" cy="1521029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9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9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259632" y="2060848"/>
            <a:ext cx="6696744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اتمام للوصية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9917" y="3429000"/>
            <a:ext cx="8714571" cy="324036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«يا جميع الأمم صفقوا بأيديكم، هللوا لله بصوت </a:t>
            </a:r>
            <a:r>
              <a:rPr lang="ar-EG" sz="5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الابتهاج </a:t>
            </a:r>
            <a:r>
              <a:rPr lang="ar-EG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.. صعد الله بتهليل .. لأن الرب هو ملك الأرض كلها» </a:t>
            </a:r>
            <a:r>
              <a:rPr lang="ar-EG" sz="5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مز1:47، 5، 7</a:t>
            </a:r>
            <a:endParaRPr lang="en-U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9917" y="251787"/>
            <a:ext cx="8496944" cy="1521029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9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9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060848"/>
            <a:ext cx="9144000" cy="465313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(ومن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أول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يوم الاحد الأول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أحصوا أربعين يومًا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ثم اصنعوا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عيد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الرب الذي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كمل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فيه كل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التدبيرات. صعد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إلى الله الآب الذي أرسله وجلس عن يمين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القوة. وهو مزمع ان يجعل اعداءه موطىء قدميه ويأتى فى انقضاء الدهر بقوة ومجد عظيم ليدين الاحياء والاموات ويجازى كل واحد كنحو عمله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536" y="908720"/>
            <a:ext cx="8748464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3- تنفيذ </a:t>
            </a:r>
            <a:r>
              <a:rPr lang="ar-EG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لاوامر </a:t>
            </a:r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الرسل (دسقولية فصل31  - فقرة 7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7704" y="44625"/>
            <a:ext cx="5182973" cy="86409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1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782" y="1700808"/>
            <a:ext cx="3742813" cy="64807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اولا مجد المسيح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67744" y="902773"/>
            <a:ext cx="4680520" cy="726027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4- لمجد المسيح ومجدنا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7704" y="44625"/>
            <a:ext cx="5182973" cy="720079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4335" y="2414317"/>
            <a:ext cx="3742813" cy="86409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مجد فى تجسده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67" y="2420888"/>
            <a:ext cx="3742813" cy="75361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مجد فى قيامته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59830" y="3284984"/>
            <a:ext cx="3742813" cy="64807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مجد الصعود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756" y="4077072"/>
            <a:ext cx="9036496" cy="83219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معلن + فرح التلاميذ + حفاوة الملائكة+ قبول الاب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95820" y="4978749"/>
            <a:ext cx="3070835" cy="72008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ثانيا: مجدنا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504" y="5698829"/>
            <a:ext cx="9036496" cy="1159171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</a:t>
            </a:r>
            <a:r>
              <a:rPr lang="ar-EG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وَأَقَامَنَا </a:t>
            </a:r>
            <a:r>
              <a:rPr lang="ar-EG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مَعَهُ، وَأَجْلَسَنَا مَعَهُ فِي السَّمَاوِيَّاتِ فِي الْمَسِيحِ يَسُوعَ» </a:t>
            </a:r>
            <a:r>
              <a:rPr lang="ar-EG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اف6:3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57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67744" y="902773"/>
            <a:ext cx="4680520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5- نفرح لانه سيأتى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7704" y="44625"/>
            <a:ext cx="5182973" cy="86409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2132856"/>
            <a:ext cx="9036496" cy="216024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كلامه: «أَنَا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أَمْضِي لأُعِدَّ لَكُمْ مَكَانًا وَإِنْ مَضَيْتُ وَأَعْدَدْتُ لَكُمْ مَكَانًا آتِي أَيْضًا وَآخُذُكُمْ إِلَيَّ»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يو2:14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614" y="4581128"/>
            <a:ext cx="9036496" cy="1656184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النبوة: قَالَ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الرَّبُّ لِرَبِّي: «اجْلِسْ عَنْ يَمِينِي حَتَّى أَضَعَ أَعْدَاءَكَ مَوْطِئًا لِقَدَمَيْكَ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». مز1:110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1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59832" y="116632"/>
            <a:ext cx="2664296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فى مجيئه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301196"/>
            <a:ext cx="9036496" cy="172819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النصرة « فضرَبَهُمْ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دَاوُدُ مِنَ الْعَتَمَةِ إِلَى مَسَاءِ غَدِهِمْ، وَلَمْ يَنْجُ مِنْهُمْ رَجُلٌ »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1صم17:30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3068960"/>
            <a:ext cx="8604448" cy="172819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رد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السبى «وَاسْتَخْلَصَ دَاوُدُ كُلَّ مَا أَخَذَهُ عَمَالِيقُ»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1صم18:30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4869160"/>
            <a:ext cx="8604448" cy="172819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3- توزيع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الغنائم «كَنَصِيبِ النَّازِلِ إِلَى الْحَرْبِ نَصِيبُ الَّذِي يُقِيمُ عِنْدَ الأَمْتِعَةِ»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1صم24:30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4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19672" y="1971208"/>
            <a:ext cx="5328592" cy="10801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6- </a:t>
            </a:r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نفرح لانه </a:t>
            </a:r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سيأتى كما صعد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89270" y="620688"/>
            <a:ext cx="5182973" cy="86409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لماذا نفرح بالصعود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3356992"/>
            <a:ext cx="9036496" cy="216024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</a:t>
            </a:r>
            <a:r>
              <a:rPr lang="ar-EG" sz="44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إِنَّ </a:t>
            </a:r>
            <a:r>
              <a:rPr lang="ar-EG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يَسُوعَ هذَا الَّذِي ارْتَفَعَ عَنْكُمْ إِلَى السَّمَاءِ سَيَأْتِي هكَذَا كَمَا رَأَيْتُمُوهُ مُنْطَلِقًا إِلَى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السَّمَاءِ» </a:t>
            </a:r>
          </a:p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اع 11:1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0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52664" y="980728"/>
            <a:ext cx="1656184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صعوده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89270" y="116632"/>
            <a:ext cx="5182973" cy="86409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المكان : جبل الزيتون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700808"/>
            <a:ext cx="9036496" cy="1950101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حِينَئِذٍ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رَجَعُوا إِلَى أُورُشَلِيمَ مِنَ الْجَبَلِ الَّذِي يُدْعَى جَبَلَ الزَّيْتُونِ، الَّذِي هُوَ بِالْقُرْبِ مِنْ أُورُشَلِيمَ عَلَى سَفَرِ سَبْتٍ»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اع 12:1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59088" y="3843416"/>
            <a:ext cx="2393032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مجيئه الثانى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08" y="4653136"/>
            <a:ext cx="9036496" cy="172819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وَتَقِفُ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قَدَمَاهُ فِي ذلِكَ الْيَوْمِ عَلَى جَبَلِ الزَّيْتُونِ الَّذِي قُدَّامَ أُورُشَلِيمَ مِنَ الشَّرْقِ، 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زك 4:14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52664" y="980728"/>
            <a:ext cx="1656184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صعوده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89270" y="116632"/>
            <a:ext cx="5182973" cy="86409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الحالة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مرئيا من الجميع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700809"/>
            <a:ext cx="9036496" cy="1008111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وَلَمَّا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قَالَ هذَا ارْتَفَعَ وَهُمْ يَنْظُرُونَ»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اع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9:1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9236" y="2852936"/>
            <a:ext cx="2393032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مجيئه الثانى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956" y="3746527"/>
            <a:ext cx="9036496" cy="141066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وَحِينَئِذٍ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تَنُوحُ جَمِيعُ قَبَائِلِ الأَرْضِ، وَيُبْصِرُونَ ابْنَ الإِنْسَانِ آتِيًا عَلَى سَحَاب السَّمَاءِ 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مت 30:24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08" y="5330703"/>
            <a:ext cx="9036496" cy="141066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هُوَذَا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يَأْتِي مَعَ السَّحَابِ، وَسَتَنْظُرُهُ كُلُّ عَيْنٍ، وَالَّذِينَ طَعَنُوهُ، وَيَنُوحُ عَلَيْهِ جَمِيعُ قَبَائِلِ الأَرْضِ. 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رؤ 7:1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6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47864" y="747072"/>
            <a:ext cx="1656184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صعوده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48608" y="1"/>
            <a:ext cx="2160240" cy="620688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المجد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556792"/>
            <a:ext cx="9036496" cy="720079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صعد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الله بتهليل .. والرب بصوت البوق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مز5:47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35109" y="2259240"/>
            <a:ext cx="3277051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مجيئه </a:t>
            </a:r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الثانى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130" y="2996952"/>
            <a:ext cx="9036496" cy="963869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قانون الايمان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يأتى فى مجده ليدين الاحياء..</a:t>
            </a:r>
            <a:endParaRPr lang="ar-EG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956" y="3962551"/>
            <a:ext cx="9036496" cy="141066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وَيُبْصِرُونَ ابْنَ الإِنْسَانِ آتِيًا عَلَى سَحَاب السَّمَاءِ بِقُوَّةٍ وَمَجْدٍ كَثِيرٍ»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مت 30:24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496" y="5474719"/>
            <a:ext cx="9036496" cy="141066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وَمَتَى جَاءَ ابْنُ الإِنْسَانِ فِي مَجْدِهِ وَجَمِيعُ الْمَلاَئِكَةِ الْقِدِّيسِينَ مَعَهُ،»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مت 31:25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5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47864" y="692696"/>
            <a:ext cx="1656184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صعوده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48608" y="1"/>
            <a:ext cx="2160240" cy="620688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السحابة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556792"/>
            <a:ext cx="9036496" cy="720079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وَأَخَذَتْهُ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سَحَابَةٌ عَنْ أَعْيُنِهِمْ»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اع9:1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202" y="4077072"/>
            <a:ext cx="3277051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مجيئه الثانى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956" y="5085184"/>
            <a:ext cx="9036496" cy="141066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وَيُبْصِرُونَ ابْنَ الإِنْسَانِ آتِيًا عَلَى سَحَاب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السَّمَاءِ» </a:t>
            </a:r>
          </a:p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مت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30:24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504" y="2348880"/>
            <a:ext cx="9036496" cy="1512168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رَكِبَ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عَلَى كَرُوبٍ وَطَارَ، وَهَفَّ عَلَى أَجْنِحَةِ الرِّيَاحِ»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مز10:18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0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47864" y="692696"/>
            <a:ext cx="1656184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صعوده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67744" y="1"/>
            <a:ext cx="3960440" cy="620688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حضور الملائكة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4323" y="3555384"/>
            <a:ext cx="3277051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مجيئه الثانى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47663" y="1592796"/>
            <a:ext cx="6624737" cy="756084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رَكِبَ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عَلَى كَرُوبٍ وَطَارَ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،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»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مز10:18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592" y="2528900"/>
            <a:ext cx="7920880" cy="756084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رَجُلاَنِ </a:t>
            </a:r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قَدْ وَقَفَا بِهِمْ بِلِبَاسٍ أَبْيَضَ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،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»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اع10:9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496" y="4653136"/>
            <a:ext cx="9036496" cy="141066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مَتَى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جَاءَ ابْنُ الإِنْسَانِ فِي مَجْدِهِ وَجَمِيعُ الْمَلاَئِكَةِ الْقِدِّيسِينَ مَعَهُ،» 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مت 31:25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68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52664" y="1107112"/>
            <a:ext cx="1656184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صعوده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89270" y="116632"/>
            <a:ext cx="5182973" cy="86409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الاتجاه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ar-EG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صعد من الشرق</a:t>
            </a:r>
            <a:endParaRPr lang="en-US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916833"/>
            <a:ext cx="9036496" cy="1512167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رتلوا لله الذى صعد الى سماء السماء نحو المشارق» مز31:68 (النص القبطى)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240" y="3590648"/>
            <a:ext cx="2393032" cy="73771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مجيئه الثانى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956" y="4581128"/>
            <a:ext cx="9036496" cy="2016224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000" b="1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ar-EG" sz="4000" b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لأَنَّهُ </a:t>
            </a:r>
            <a:r>
              <a:rPr lang="ar-E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كَمَا أَنَّ الْبَرْقَ يَخْرُجُ مِنَ الْمَشَارِقِ وَيَظْهَرُ إِلَى الْمَغَارِبِ، هكَذَا يَكُونُ أَيْضًا مَجِيءُ ابْنِ الإِنْسَانِ» </a:t>
            </a:r>
            <a:endParaRPr lang="ar-EG" sz="4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rtl="1"/>
            <a:r>
              <a:rPr lang="ar-E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مت 27:24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3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445</TotalTime>
  <Words>598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Flow</vt:lpstr>
      <vt:lpstr>1_Flow</vt:lpstr>
      <vt:lpstr>2_Flow</vt:lpstr>
      <vt:lpstr>3_Flow</vt:lpstr>
      <vt:lpstr>4_Flow</vt:lpstr>
      <vt:lpstr>5_Flow</vt:lpstr>
      <vt:lpstr>6_Flow</vt:lpstr>
      <vt:lpstr>7_Flow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</dc:creator>
  <cp:lastModifiedBy>Thomas</cp:lastModifiedBy>
  <cp:revision>68</cp:revision>
  <dcterms:created xsi:type="dcterms:W3CDTF">2022-03-23T11:30:28Z</dcterms:created>
  <dcterms:modified xsi:type="dcterms:W3CDTF">2022-06-02T14:48:53Z</dcterms:modified>
</cp:coreProperties>
</file>